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8288000" cy="10287000"/>
  <p:notesSz cx="18288000" cy="10287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103033"/>
            <a:ext cx="3240405" cy="4184015"/>
          </a:xfrm>
          <a:custGeom>
            <a:avLst/>
            <a:gdLst/>
            <a:ahLst/>
            <a:cxnLst/>
            <a:rect l="l" t="t" r="r" b="b"/>
            <a:pathLst>
              <a:path w="3240405" h="4184015">
                <a:moveTo>
                  <a:pt x="3240266" y="4183966"/>
                </a:moveTo>
                <a:lnTo>
                  <a:pt x="0" y="4183966"/>
                </a:lnTo>
                <a:lnTo>
                  <a:pt x="0" y="0"/>
                </a:lnTo>
                <a:lnTo>
                  <a:pt x="824454" y="0"/>
                </a:lnTo>
                <a:lnTo>
                  <a:pt x="3240266" y="4183966"/>
                </a:lnTo>
                <a:close/>
              </a:path>
            </a:pathLst>
          </a:custGeom>
          <a:solidFill>
            <a:srgbClr val="1736B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6751678"/>
            <a:ext cx="2040889" cy="3535679"/>
          </a:xfrm>
          <a:custGeom>
            <a:avLst/>
            <a:gdLst/>
            <a:ahLst/>
            <a:cxnLst/>
            <a:rect l="l" t="t" r="r" b="b"/>
            <a:pathLst>
              <a:path w="2040889" h="3535679">
                <a:moveTo>
                  <a:pt x="0" y="0"/>
                </a:moveTo>
                <a:lnTo>
                  <a:pt x="2040877" y="3535321"/>
                </a:lnTo>
                <a:lnTo>
                  <a:pt x="0" y="3535321"/>
                </a:lnTo>
                <a:lnTo>
                  <a:pt x="0" y="0"/>
                </a:lnTo>
                <a:close/>
              </a:path>
            </a:pathLst>
          </a:custGeom>
          <a:solidFill>
            <a:srgbClr val="D4171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66491" y="751683"/>
            <a:ext cx="12353924" cy="8782049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15198733" y="6103033"/>
            <a:ext cx="3089275" cy="4184015"/>
          </a:xfrm>
          <a:custGeom>
            <a:avLst/>
            <a:gdLst/>
            <a:ahLst/>
            <a:cxnLst/>
            <a:rect l="l" t="t" r="r" b="b"/>
            <a:pathLst>
              <a:path w="3089275" h="4184015">
                <a:moveTo>
                  <a:pt x="3089265" y="4183966"/>
                </a:moveTo>
                <a:lnTo>
                  <a:pt x="0" y="4183966"/>
                </a:lnTo>
                <a:lnTo>
                  <a:pt x="2415810" y="0"/>
                </a:lnTo>
                <a:lnTo>
                  <a:pt x="3089265" y="0"/>
                </a:lnTo>
                <a:lnTo>
                  <a:pt x="3089265" y="4183966"/>
                </a:lnTo>
                <a:close/>
              </a:path>
            </a:pathLst>
          </a:custGeom>
          <a:solidFill>
            <a:srgbClr val="1736B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16319291" y="6876694"/>
            <a:ext cx="1969135" cy="3410585"/>
          </a:xfrm>
          <a:custGeom>
            <a:avLst/>
            <a:gdLst/>
            <a:ahLst/>
            <a:cxnLst/>
            <a:rect l="l" t="t" r="r" b="b"/>
            <a:pathLst>
              <a:path w="1969134" h="3410584">
                <a:moveTo>
                  <a:pt x="1968707" y="0"/>
                </a:moveTo>
                <a:lnTo>
                  <a:pt x="1968707" y="3410305"/>
                </a:lnTo>
                <a:lnTo>
                  <a:pt x="0" y="3410305"/>
                </a:lnTo>
                <a:lnTo>
                  <a:pt x="1968707" y="0"/>
                </a:lnTo>
                <a:close/>
              </a:path>
            </a:pathLst>
          </a:custGeom>
          <a:solidFill>
            <a:srgbClr val="D4171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3599794" cy="2181860"/>
          </a:xfrm>
          <a:custGeom>
            <a:avLst/>
            <a:gdLst/>
            <a:ahLst/>
            <a:cxnLst/>
            <a:rect l="l" t="t" r="r" b="b"/>
            <a:pathLst>
              <a:path w="13599794" h="2181860">
                <a:moveTo>
                  <a:pt x="0" y="0"/>
                </a:moveTo>
                <a:lnTo>
                  <a:pt x="13599519" y="0"/>
                </a:lnTo>
                <a:lnTo>
                  <a:pt x="12340655" y="2181590"/>
                </a:lnTo>
                <a:lnTo>
                  <a:pt x="95201" y="2181590"/>
                </a:lnTo>
                <a:lnTo>
                  <a:pt x="0" y="2016606"/>
                </a:lnTo>
                <a:lnTo>
                  <a:pt x="0" y="0"/>
                </a:lnTo>
                <a:close/>
              </a:path>
            </a:pathLst>
          </a:custGeom>
          <a:solidFill>
            <a:srgbClr val="1736B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3110" y="238188"/>
            <a:ext cx="17581778" cy="1482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85046" y="2473325"/>
            <a:ext cx="17717906" cy="635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3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5.jp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6.jp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g"/><Relationship Id="rId3" Type="http://schemas.openxmlformats.org/officeDocument/2006/relationships/image" Target="../media/image1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g"/><Relationship Id="rId3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87999" cy="1028699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68991"/>
            <a:ext cx="16628110" cy="9614535"/>
            <a:chOff x="0" y="668991"/>
            <a:chExt cx="16628110" cy="961453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8826131"/>
              <a:ext cx="2057399" cy="145732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63841" y="668991"/>
              <a:ext cx="14963774" cy="895349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7368" y="585850"/>
            <a:ext cx="4406265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75"/>
              <a:t>INTRODUCCIÓN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2958146" y="0"/>
            <a:ext cx="5330190" cy="2176780"/>
            <a:chOff x="12958146" y="0"/>
            <a:chExt cx="5330190" cy="2176780"/>
          </a:xfrm>
        </p:grpSpPr>
        <p:sp>
          <p:nvSpPr>
            <p:cNvPr id="4" name="object 4"/>
            <p:cNvSpPr/>
            <p:nvPr/>
          </p:nvSpPr>
          <p:spPr>
            <a:xfrm>
              <a:off x="12958146" y="0"/>
              <a:ext cx="3237865" cy="2176780"/>
            </a:xfrm>
            <a:custGeom>
              <a:avLst/>
              <a:gdLst/>
              <a:ahLst/>
              <a:cxnLst/>
              <a:rect l="l" t="t" r="r" b="b"/>
              <a:pathLst>
                <a:path w="3237865" h="2176780">
                  <a:moveTo>
                    <a:pt x="3237402" y="0"/>
                  </a:moveTo>
                  <a:lnTo>
                    <a:pt x="631961" y="0"/>
                  </a:lnTo>
                  <a:lnTo>
                    <a:pt x="438788" y="334328"/>
                  </a:lnTo>
                  <a:lnTo>
                    <a:pt x="0" y="1092397"/>
                  </a:lnTo>
                  <a:lnTo>
                    <a:pt x="627647" y="2176444"/>
                  </a:lnTo>
                  <a:lnTo>
                    <a:pt x="1978281" y="2176444"/>
                  </a:lnTo>
                  <a:lnTo>
                    <a:pt x="2380193" y="1482218"/>
                  </a:lnTo>
                  <a:lnTo>
                    <a:pt x="2380492" y="1482218"/>
                  </a:lnTo>
                  <a:lnTo>
                    <a:pt x="3237402" y="0"/>
                  </a:lnTo>
                  <a:close/>
                </a:path>
                <a:path w="3237865" h="2176780">
                  <a:moveTo>
                    <a:pt x="2380492" y="1482218"/>
                  </a:moveTo>
                  <a:lnTo>
                    <a:pt x="2380193" y="1482218"/>
                  </a:lnTo>
                  <a:lnTo>
                    <a:pt x="2380382" y="1482408"/>
                  </a:lnTo>
                  <a:lnTo>
                    <a:pt x="2380492" y="1482218"/>
                  </a:lnTo>
                  <a:close/>
                </a:path>
              </a:pathLst>
            </a:custGeom>
            <a:solidFill>
              <a:srgbClr val="D4171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5563983" y="0"/>
              <a:ext cx="2724150" cy="2176780"/>
            </a:xfrm>
            <a:custGeom>
              <a:avLst/>
              <a:gdLst/>
              <a:ahLst/>
              <a:cxnLst/>
              <a:rect l="l" t="t" r="r" b="b"/>
              <a:pathLst>
                <a:path w="2724150" h="2176780">
                  <a:moveTo>
                    <a:pt x="2724017" y="0"/>
                  </a:moveTo>
                  <a:lnTo>
                    <a:pt x="632483" y="0"/>
                  </a:lnTo>
                  <a:lnTo>
                    <a:pt x="0" y="1092397"/>
                  </a:lnTo>
                  <a:lnTo>
                    <a:pt x="627647" y="2176444"/>
                  </a:lnTo>
                  <a:lnTo>
                    <a:pt x="1978282" y="2176444"/>
                  </a:lnTo>
                  <a:lnTo>
                    <a:pt x="2348756" y="1536528"/>
                  </a:lnTo>
                  <a:lnTo>
                    <a:pt x="2352241" y="1536528"/>
                  </a:lnTo>
                  <a:lnTo>
                    <a:pt x="2724017" y="892062"/>
                  </a:lnTo>
                  <a:lnTo>
                    <a:pt x="2724017" y="0"/>
                  </a:lnTo>
                  <a:close/>
                </a:path>
                <a:path w="2724150" h="2176780">
                  <a:moveTo>
                    <a:pt x="2352241" y="1536528"/>
                  </a:moveTo>
                  <a:lnTo>
                    <a:pt x="2348756" y="1536528"/>
                  </a:lnTo>
                  <a:lnTo>
                    <a:pt x="2351313" y="1538137"/>
                  </a:lnTo>
                  <a:lnTo>
                    <a:pt x="2352241" y="1536528"/>
                  </a:lnTo>
                  <a:close/>
                </a:path>
              </a:pathLst>
            </a:custGeom>
            <a:solidFill>
              <a:srgbClr val="1736B1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8826129"/>
            <a:ext cx="2057399" cy="145732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9673" y="2695575"/>
            <a:ext cx="114300" cy="114299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932248" y="2473325"/>
            <a:ext cx="17070705" cy="635000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algn="just" marL="12700" marR="5715">
              <a:lnSpc>
                <a:spcPts val="3300"/>
              </a:lnSpc>
              <a:spcBef>
                <a:spcPts val="459"/>
              </a:spcBef>
            </a:pPr>
            <a:r>
              <a:rPr dirty="0" sz="3000" spc="100">
                <a:latin typeface="Trebuchet MS"/>
                <a:cs typeface="Trebuchet MS"/>
              </a:rPr>
              <a:t>Uno </a:t>
            </a:r>
            <a:r>
              <a:rPr dirty="0" sz="3000" spc="60">
                <a:latin typeface="Trebuchet MS"/>
                <a:cs typeface="Trebuchet MS"/>
              </a:rPr>
              <a:t>de </a:t>
            </a:r>
            <a:r>
              <a:rPr dirty="0" sz="3000" spc="105">
                <a:latin typeface="Trebuchet MS"/>
                <a:cs typeface="Trebuchet MS"/>
              </a:rPr>
              <a:t>los </a:t>
            </a:r>
            <a:r>
              <a:rPr dirty="0" sz="3000" spc="10">
                <a:latin typeface="Trebuchet MS"/>
                <a:cs typeface="Trebuchet MS"/>
              </a:rPr>
              <a:t>Objetivos </a:t>
            </a:r>
            <a:r>
              <a:rPr dirty="0" sz="3000" spc="105">
                <a:latin typeface="Trebuchet MS"/>
                <a:cs typeface="Trebuchet MS"/>
              </a:rPr>
              <a:t>más </a:t>
            </a:r>
            <a:r>
              <a:rPr dirty="0" sz="3000" spc="40">
                <a:latin typeface="Trebuchet MS"/>
                <a:cs typeface="Trebuchet MS"/>
              </a:rPr>
              <a:t>importantes </a:t>
            </a:r>
            <a:r>
              <a:rPr dirty="0" sz="3000" spc="60">
                <a:latin typeface="Trebuchet MS"/>
                <a:cs typeface="Trebuchet MS"/>
              </a:rPr>
              <a:t>de </a:t>
            </a:r>
            <a:r>
              <a:rPr dirty="0" sz="3000" spc="25">
                <a:latin typeface="Trebuchet MS"/>
                <a:cs typeface="Trebuchet MS"/>
              </a:rPr>
              <a:t>la </a:t>
            </a:r>
            <a:r>
              <a:rPr dirty="0" sz="3000" spc="-45">
                <a:latin typeface="Trebuchet MS"/>
                <a:cs typeface="Trebuchet MS"/>
              </a:rPr>
              <a:t>AECHAC </a:t>
            </a:r>
            <a:r>
              <a:rPr dirty="0" sz="3000" spc="90">
                <a:latin typeface="Trebuchet MS"/>
                <a:cs typeface="Trebuchet MS"/>
              </a:rPr>
              <a:t>es </a:t>
            </a:r>
            <a:r>
              <a:rPr dirty="0" sz="3000" spc="15">
                <a:latin typeface="Trebuchet MS"/>
                <a:cs typeface="Trebuchet MS"/>
              </a:rPr>
              <a:t>establecer </a:t>
            </a:r>
            <a:r>
              <a:rPr dirty="0" sz="3000" spc="-5">
                <a:latin typeface="Trebuchet MS"/>
                <a:cs typeface="Trebuchet MS"/>
              </a:rPr>
              <a:t>y </a:t>
            </a:r>
            <a:r>
              <a:rPr dirty="0" sz="3000" spc="20">
                <a:latin typeface="Trebuchet MS"/>
                <a:cs typeface="Trebuchet MS"/>
              </a:rPr>
              <a:t>fomentar </a:t>
            </a:r>
            <a:r>
              <a:rPr dirty="0" sz="3000" spc="75">
                <a:latin typeface="Trebuchet MS"/>
                <a:cs typeface="Trebuchet MS"/>
              </a:rPr>
              <a:t>las </a:t>
            </a:r>
            <a:r>
              <a:rPr dirty="0" sz="3000" spc="50">
                <a:latin typeface="Trebuchet MS"/>
                <a:cs typeface="Trebuchet MS"/>
              </a:rPr>
              <a:t>Relaciones </a:t>
            </a:r>
            <a:r>
              <a:rPr dirty="0" sz="3000" spc="55">
                <a:latin typeface="Trebuchet MS"/>
                <a:cs typeface="Trebuchet MS"/>
              </a:rPr>
              <a:t> </a:t>
            </a:r>
            <a:r>
              <a:rPr dirty="0" sz="3000" spc="40">
                <a:latin typeface="Trebuchet MS"/>
                <a:cs typeface="Trebuchet MS"/>
              </a:rPr>
              <a:t>Internacionales</a:t>
            </a:r>
            <a:r>
              <a:rPr dirty="0" sz="3000" spc="45">
                <a:latin typeface="Trebuchet MS"/>
                <a:cs typeface="Trebuchet MS"/>
              </a:rPr>
              <a:t> </a:t>
            </a:r>
            <a:r>
              <a:rPr dirty="0" sz="3000" spc="50">
                <a:latin typeface="Trebuchet MS"/>
                <a:cs typeface="Trebuchet MS"/>
              </a:rPr>
              <a:t>para</a:t>
            </a:r>
            <a:r>
              <a:rPr dirty="0" sz="3000" spc="55">
                <a:latin typeface="Trebuchet MS"/>
                <a:cs typeface="Trebuchet MS"/>
              </a:rPr>
              <a:t> </a:t>
            </a:r>
            <a:r>
              <a:rPr dirty="0" sz="3000" spc="10">
                <a:latin typeface="Trebuchet MS"/>
                <a:cs typeface="Trebuchet MS"/>
              </a:rPr>
              <a:t>Vincular</a:t>
            </a:r>
            <a:r>
              <a:rPr dirty="0" sz="3000" spc="15">
                <a:latin typeface="Trebuchet MS"/>
                <a:cs typeface="Trebuchet MS"/>
              </a:rPr>
              <a:t> </a:t>
            </a:r>
            <a:r>
              <a:rPr dirty="0" sz="3000" spc="55">
                <a:latin typeface="Trebuchet MS"/>
                <a:cs typeface="Trebuchet MS"/>
              </a:rPr>
              <a:t>Ciudades</a:t>
            </a:r>
            <a:r>
              <a:rPr dirty="0" sz="3000" spc="60">
                <a:latin typeface="Trebuchet MS"/>
                <a:cs typeface="Trebuchet MS"/>
              </a:rPr>
              <a:t> </a:t>
            </a:r>
            <a:r>
              <a:rPr dirty="0" sz="3000" spc="55">
                <a:latin typeface="Trebuchet MS"/>
                <a:cs typeface="Trebuchet MS"/>
              </a:rPr>
              <a:t>Mexicanas</a:t>
            </a:r>
            <a:r>
              <a:rPr dirty="0" sz="3000" spc="60">
                <a:latin typeface="Trebuchet MS"/>
                <a:cs typeface="Trebuchet MS"/>
              </a:rPr>
              <a:t> </a:t>
            </a:r>
            <a:r>
              <a:rPr dirty="0" sz="3000" spc="65">
                <a:latin typeface="Trebuchet MS"/>
                <a:cs typeface="Trebuchet MS"/>
              </a:rPr>
              <a:t>con</a:t>
            </a:r>
            <a:r>
              <a:rPr dirty="0" sz="3000" spc="70">
                <a:latin typeface="Trebuchet MS"/>
                <a:cs typeface="Trebuchet MS"/>
              </a:rPr>
              <a:t> </a:t>
            </a:r>
            <a:r>
              <a:rPr dirty="0" sz="3000" spc="160">
                <a:latin typeface="Trebuchet MS"/>
                <a:cs typeface="Trebuchet MS"/>
              </a:rPr>
              <a:t>sus </a:t>
            </a:r>
            <a:r>
              <a:rPr dirty="0" sz="3000" spc="100">
                <a:latin typeface="Trebuchet MS"/>
                <a:cs typeface="Trebuchet MS"/>
              </a:rPr>
              <a:t>homólogas</a:t>
            </a:r>
            <a:r>
              <a:rPr dirty="0" sz="3000" spc="105">
                <a:latin typeface="Trebuchet MS"/>
                <a:cs typeface="Trebuchet MS"/>
              </a:rPr>
              <a:t> </a:t>
            </a:r>
            <a:r>
              <a:rPr dirty="0" sz="3000" spc="35">
                <a:latin typeface="Trebuchet MS"/>
                <a:cs typeface="Trebuchet MS"/>
              </a:rPr>
              <a:t>del</a:t>
            </a:r>
            <a:r>
              <a:rPr dirty="0" sz="3000" spc="40">
                <a:latin typeface="Trebuchet MS"/>
                <a:cs typeface="Trebuchet MS"/>
              </a:rPr>
              <a:t> </a:t>
            </a:r>
            <a:r>
              <a:rPr dirty="0" sz="3000" spc="135">
                <a:latin typeface="Trebuchet MS"/>
                <a:cs typeface="Trebuchet MS"/>
              </a:rPr>
              <a:t>Mundo</a:t>
            </a:r>
            <a:r>
              <a:rPr dirty="0" sz="3000" spc="140">
                <a:latin typeface="Trebuchet MS"/>
                <a:cs typeface="Trebuchet MS"/>
              </a:rPr>
              <a:t> </a:t>
            </a:r>
            <a:r>
              <a:rPr dirty="0" sz="3000" spc="50">
                <a:latin typeface="Trebuchet MS"/>
                <a:cs typeface="Trebuchet MS"/>
              </a:rPr>
              <a:t>para</a:t>
            </a:r>
            <a:r>
              <a:rPr dirty="0" sz="3000" spc="55">
                <a:latin typeface="Trebuchet MS"/>
                <a:cs typeface="Trebuchet MS"/>
              </a:rPr>
              <a:t> </a:t>
            </a:r>
            <a:r>
              <a:rPr dirty="0" sz="3000" spc="25">
                <a:latin typeface="Trebuchet MS"/>
                <a:cs typeface="Trebuchet MS"/>
              </a:rPr>
              <a:t>la </a:t>
            </a:r>
            <a:r>
              <a:rPr dirty="0" sz="3000" spc="30">
                <a:latin typeface="Trebuchet MS"/>
                <a:cs typeface="Trebuchet MS"/>
              </a:rPr>
              <a:t> </a:t>
            </a:r>
            <a:r>
              <a:rPr dirty="0" sz="3000">
                <a:latin typeface="Trebuchet MS"/>
                <a:cs typeface="Trebuchet MS"/>
              </a:rPr>
              <a:t>Atracción</a:t>
            </a:r>
            <a:r>
              <a:rPr dirty="0" sz="3000" spc="-110">
                <a:latin typeface="Trebuchet MS"/>
                <a:cs typeface="Trebuchet MS"/>
              </a:rPr>
              <a:t> </a:t>
            </a:r>
            <a:r>
              <a:rPr dirty="0" sz="3000" spc="60">
                <a:latin typeface="Trebuchet MS"/>
                <a:cs typeface="Trebuchet MS"/>
              </a:rPr>
              <a:t>de</a:t>
            </a:r>
            <a:r>
              <a:rPr dirty="0" sz="3000" spc="-110">
                <a:latin typeface="Trebuchet MS"/>
                <a:cs typeface="Trebuchet MS"/>
              </a:rPr>
              <a:t> </a:t>
            </a:r>
            <a:r>
              <a:rPr dirty="0" sz="3000" spc="65">
                <a:latin typeface="Trebuchet MS"/>
                <a:cs typeface="Trebuchet MS"/>
              </a:rPr>
              <a:t>Inversión</a:t>
            </a:r>
            <a:r>
              <a:rPr dirty="0" sz="3000" spc="-110">
                <a:latin typeface="Trebuchet MS"/>
                <a:cs typeface="Trebuchet MS"/>
              </a:rPr>
              <a:t> </a:t>
            </a:r>
            <a:r>
              <a:rPr dirty="0" sz="3000" spc="-5">
                <a:latin typeface="Trebuchet MS"/>
                <a:cs typeface="Trebuchet MS"/>
              </a:rPr>
              <a:t>y</a:t>
            </a:r>
            <a:r>
              <a:rPr dirty="0" sz="3000" spc="-110">
                <a:latin typeface="Trebuchet MS"/>
                <a:cs typeface="Trebuchet MS"/>
              </a:rPr>
              <a:t> </a:t>
            </a:r>
            <a:r>
              <a:rPr dirty="0" sz="3000" spc="25">
                <a:latin typeface="Trebuchet MS"/>
                <a:cs typeface="Trebuchet MS"/>
              </a:rPr>
              <a:t>la</a:t>
            </a:r>
            <a:r>
              <a:rPr dirty="0" sz="3000" spc="-110">
                <a:latin typeface="Trebuchet MS"/>
                <a:cs typeface="Trebuchet MS"/>
              </a:rPr>
              <a:t> </a:t>
            </a:r>
            <a:r>
              <a:rPr dirty="0" sz="3000" spc="20">
                <a:latin typeface="Trebuchet MS"/>
                <a:cs typeface="Trebuchet MS"/>
              </a:rPr>
              <a:t>Generación</a:t>
            </a:r>
            <a:r>
              <a:rPr dirty="0" sz="3000" spc="-110">
                <a:latin typeface="Trebuchet MS"/>
                <a:cs typeface="Trebuchet MS"/>
              </a:rPr>
              <a:t> </a:t>
            </a:r>
            <a:r>
              <a:rPr dirty="0" sz="3000" spc="60">
                <a:latin typeface="Trebuchet MS"/>
                <a:cs typeface="Trebuchet MS"/>
              </a:rPr>
              <a:t>de</a:t>
            </a:r>
            <a:r>
              <a:rPr dirty="0" sz="3000" spc="-110">
                <a:latin typeface="Trebuchet MS"/>
                <a:cs typeface="Trebuchet MS"/>
              </a:rPr>
              <a:t> </a:t>
            </a:r>
            <a:r>
              <a:rPr dirty="0" sz="3000" spc="145">
                <a:latin typeface="Trebuchet MS"/>
                <a:cs typeface="Trebuchet MS"/>
              </a:rPr>
              <a:t>Más</a:t>
            </a:r>
            <a:r>
              <a:rPr dirty="0" sz="3000" spc="-110">
                <a:latin typeface="Trebuchet MS"/>
                <a:cs typeface="Trebuchet MS"/>
              </a:rPr>
              <a:t> </a:t>
            </a:r>
            <a:r>
              <a:rPr dirty="0" sz="3000" spc="-5">
                <a:latin typeface="Trebuchet MS"/>
                <a:cs typeface="Trebuchet MS"/>
              </a:rPr>
              <a:t>y</a:t>
            </a:r>
            <a:r>
              <a:rPr dirty="0" sz="3000" spc="-110">
                <a:latin typeface="Trebuchet MS"/>
                <a:cs typeface="Trebuchet MS"/>
              </a:rPr>
              <a:t> </a:t>
            </a:r>
            <a:r>
              <a:rPr dirty="0" sz="3000" spc="35">
                <a:latin typeface="Trebuchet MS"/>
                <a:cs typeface="Trebuchet MS"/>
              </a:rPr>
              <a:t>Mejores</a:t>
            </a:r>
            <a:r>
              <a:rPr dirty="0" sz="3000" spc="-105">
                <a:latin typeface="Trebuchet MS"/>
                <a:cs typeface="Trebuchet MS"/>
              </a:rPr>
              <a:t> </a:t>
            </a:r>
            <a:r>
              <a:rPr dirty="0" sz="3000" spc="15">
                <a:latin typeface="Trebuchet MS"/>
                <a:cs typeface="Trebuchet MS"/>
              </a:rPr>
              <a:t>Empleos.</a:t>
            </a:r>
            <a:endParaRPr sz="3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800">
              <a:latin typeface="Trebuchet MS"/>
              <a:cs typeface="Trebuchet MS"/>
            </a:endParaRPr>
          </a:p>
          <a:p>
            <a:pPr algn="just" marL="12700" marR="6350">
              <a:lnSpc>
                <a:spcPts val="3300"/>
              </a:lnSpc>
            </a:pPr>
            <a:r>
              <a:rPr dirty="0" sz="3000" spc="65">
                <a:latin typeface="Trebuchet MS"/>
                <a:cs typeface="Trebuchet MS"/>
              </a:rPr>
              <a:t>Por</a:t>
            </a:r>
            <a:r>
              <a:rPr dirty="0" sz="3000" spc="70">
                <a:latin typeface="Trebuchet MS"/>
                <a:cs typeface="Trebuchet MS"/>
              </a:rPr>
              <a:t> </a:t>
            </a:r>
            <a:r>
              <a:rPr dirty="0" sz="3000" spc="105">
                <a:latin typeface="Trebuchet MS"/>
                <a:cs typeface="Trebuchet MS"/>
              </a:rPr>
              <a:t>los</a:t>
            </a:r>
            <a:r>
              <a:rPr dirty="0" sz="3000" spc="110">
                <a:latin typeface="Trebuchet MS"/>
                <a:cs typeface="Trebuchet MS"/>
              </a:rPr>
              <a:t> </a:t>
            </a:r>
            <a:r>
              <a:rPr dirty="0" sz="3000" spc="15">
                <a:latin typeface="Trebuchet MS"/>
                <a:cs typeface="Trebuchet MS"/>
              </a:rPr>
              <a:t>atractivos</a:t>
            </a:r>
            <a:r>
              <a:rPr dirty="0" sz="3000" spc="20">
                <a:latin typeface="Trebuchet MS"/>
                <a:cs typeface="Trebuchet MS"/>
              </a:rPr>
              <a:t> </a:t>
            </a:r>
            <a:r>
              <a:rPr dirty="0" sz="3000" spc="-20">
                <a:latin typeface="Trebuchet MS"/>
                <a:cs typeface="Trebuchet MS"/>
              </a:rPr>
              <a:t>Culturales,</a:t>
            </a:r>
            <a:r>
              <a:rPr dirty="0" sz="3000" spc="-15">
                <a:latin typeface="Trebuchet MS"/>
                <a:cs typeface="Trebuchet MS"/>
              </a:rPr>
              <a:t> </a:t>
            </a:r>
            <a:r>
              <a:rPr dirty="0" sz="3000" spc="20">
                <a:latin typeface="Trebuchet MS"/>
                <a:cs typeface="Trebuchet MS"/>
              </a:rPr>
              <a:t>Turísticos</a:t>
            </a:r>
            <a:r>
              <a:rPr dirty="0" sz="3000" spc="25">
                <a:latin typeface="Trebuchet MS"/>
                <a:cs typeface="Trebuchet MS"/>
              </a:rPr>
              <a:t> </a:t>
            </a:r>
            <a:r>
              <a:rPr dirty="0" sz="3000" spc="-5">
                <a:latin typeface="Trebuchet MS"/>
                <a:cs typeface="Trebuchet MS"/>
              </a:rPr>
              <a:t>y</a:t>
            </a:r>
            <a:r>
              <a:rPr dirty="0" sz="3000">
                <a:latin typeface="Trebuchet MS"/>
                <a:cs typeface="Trebuchet MS"/>
              </a:rPr>
              <a:t> </a:t>
            </a:r>
            <a:r>
              <a:rPr dirty="0" sz="3000" spc="55">
                <a:latin typeface="Trebuchet MS"/>
                <a:cs typeface="Trebuchet MS"/>
              </a:rPr>
              <a:t>Gastronómicos</a:t>
            </a:r>
            <a:r>
              <a:rPr dirty="0" sz="3000" spc="60">
                <a:latin typeface="Trebuchet MS"/>
                <a:cs typeface="Trebuchet MS"/>
              </a:rPr>
              <a:t> </a:t>
            </a:r>
            <a:r>
              <a:rPr dirty="0" sz="3000" spc="35">
                <a:latin typeface="Trebuchet MS"/>
                <a:cs typeface="Trebuchet MS"/>
              </a:rPr>
              <a:t>del</a:t>
            </a:r>
            <a:r>
              <a:rPr dirty="0" sz="3000" spc="40">
                <a:latin typeface="Trebuchet MS"/>
                <a:cs typeface="Trebuchet MS"/>
              </a:rPr>
              <a:t> </a:t>
            </a:r>
            <a:r>
              <a:rPr dirty="0" sz="3000" spc="30">
                <a:latin typeface="Trebuchet MS"/>
                <a:cs typeface="Trebuchet MS"/>
              </a:rPr>
              <a:t>Corredor</a:t>
            </a:r>
            <a:r>
              <a:rPr dirty="0" sz="3000" spc="35">
                <a:latin typeface="Trebuchet MS"/>
                <a:cs typeface="Trebuchet MS"/>
              </a:rPr>
              <a:t> </a:t>
            </a:r>
            <a:r>
              <a:rPr dirty="0" sz="3000" spc="50">
                <a:latin typeface="Trebuchet MS"/>
                <a:cs typeface="Trebuchet MS"/>
              </a:rPr>
              <a:t>Metropolitano</a:t>
            </a:r>
            <a:r>
              <a:rPr dirty="0" sz="3000" spc="55">
                <a:latin typeface="Trebuchet MS"/>
                <a:cs typeface="Trebuchet MS"/>
              </a:rPr>
              <a:t> </a:t>
            </a:r>
            <a:r>
              <a:rPr dirty="0" sz="3000" spc="90">
                <a:latin typeface="Trebuchet MS"/>
                <a:cs typeface="Trebuchet MS"/>
              </a:rPr>
              <a:t>es </a:t>
            </a:r>
            <a:r>
              <a:rPr dirty="0" sz="3000" spc="95">
                <a:latin typeface="Trebuchet MS"/>
                <a:cs typeface="Trebuchet MS"/>
              </a:rPr>
              <a:t> </a:t>
            </a:r>
            <a:r>
              <a:rPr dirty="0" sz="3000" spc="25">
                <a:latin typeface="Trebuchet MS"/>
                <a:cs typeface="Trebuchet MS"/>
              </a:rPr>
              <a:t>importante</a:t>
            </a:r>
            <a:r>
              <a:rPr dirty="0" sz="3000" spc="10">
                <a:latin typeface="Trebuchet MS"/>
                <a:cs typeface="Trebuchet MS"/>
              </a:rPr>
              <a:t> </a:t>
            </a:r>
            <a:r>
              <a:rPr dirty="0" sz="3000" spc="60">
                <a:latin typeface="Trebuchet MS"/>
                <a:cs typeface="Trebuchet MS"/>
              </a:rPr>
              <a:t>difundirlos</a:t>
            </a:r>
            <a:r>
              <a:rPr dirty="0" sz="3000" spc="15">
                <a:latin typeface="Trebuchet MS"/>
                <a:cs typeface="Trebuchet MS"/>
              </a:rPr>
              <a:t> </a:t>
            </a:r>
            <a:r>
              <a:rPr dirty="0" sz="3000" spc="55">
                <a:latin typeface="Trebuchet MS"/>
                <a:cs typeface="Trebuchet MS"/>
              </a:rPr>
              <a:t>a</a:t>
            </a:r>
            <a:r>
              <a:rPr dirty="0" sz="3000" spc="15">
                <a:latin typeface="Trebuchet MS"/>
                <a:cs typeface="Trebuchet MS"/>
              </a:rPr>
              <a:t> </a:t>
            </a:r>
            <a:r>
              <a:rPr dirty="0" sz="3000" spc="20">
                <a:latin typeface="Trebuchet MS"/>
                <a:cs typeface="Trebuchet MS"/>
              </a:rPr>
              <a:t>través</a:t>
            </a:r>
            <a:r>
              <a:rPr dirty="0" sz="3000" spc="15">
                <a:latin typeface="Trebuchet MS"/>
                <a:cs typeface="Trebuchet MS"/>
              </a:rPr>
              <a:t> </a:t>
            </a:r>
            <a:r>
              <a:rPr dirty="0" sz="3000" spc="60">
                <a:latin typeface="Trebuchet MS"/>
                <a:cs typeface="Trebuchet MS"/>
              </a:rPr>
              <a:t>de</a:t>
            </a:r>
            <a:r>
              <a:rPr dirty="0" sz="3000" spc="15">
                <a:latin typeface="Trebuchet MS"/>
                <a:cs typeface="Trebuchet MS"/>
              </a:rPr>
              <a:t> </a:t>
            </a:r>
            <a:r>
              <a:rPr dirty="0" sz="3000" spc="45">
                <a:latin typeface="Trebuchet MS"/>
                <a:cs typeface="Trebuchet MS"/>
              </a:rPr>
              <a:t>Eventos</a:t>
            </a:r>
            <a:r>
              <a:rPr dirty="0" sz="3000" spc="15">
                <a:latin typeface="Trebuchet MS"/>
                <a:cs typeface="Trebuchet MS"/>
              </a:rPr>
              <a:t> </a:t>
            </a:r>
            <a:r>
              <a:rPr dirty="0" sz="3000" spc="40">
                <a:latin typeface="Trebuchet MS"/>
                <a:cs typeface="Trebuchet MS"/>
              </a:rPr>
              <a:t>Internacionales</a:t>
            </a:r>
            <a:r>
              <a:rPr dirty="0" sz="3000" spc="15">
                <a:latin typeface="Trebuchet MS"/>
                <a:cs typeface="Trebuchet MS"/>
              </a:rPr>
              <a:t> </a:t>
            </a:r>
            <a:r>
              <a:rPr dirty="0" sz="3000" spc="-5">
                <a:latin typeface="Trebuchet MS"/>
                <a:cs typeface="Trebuchet MS"/>
              </a:rPr>
              <a:t>y</a:t>
            </a:r>
            <a:r>
              <a:rPr dirty="0" sz="3000" spc="15">
                <a:latin typeface="Trebuchet MS"/>
                <a:cs typeface="Trebuchet MS"/>
              </a:rPr>
              <a:t> </a:t>
            </a:r>
            <a:r>
              <a:rPr dirty="0" sz="3000" spc="60">
                <a:latin typeface="Trebuchet MS"/>
                <a:cs typeface="Trebuchet MS"/>
              </a:rPr>
              <a:t>haciendo</a:t>
            </a:r>
            <a:r>
              <a:rPr dirty="0" sz="3000" spc="15">
                <a:latin typeface="Trebuchet MS"/>
                <a:cs typeface="Trebuchet MS"/>
              </a:rPr>
              <a:t> </a:t>
            </a:r>
            <a:r>
              <a:rPr dirty="0" sz="3000" spc="145">
                <a:latin typeface="Trebuchet MS"/>
                <a:cs typeface="Trebuchet MS"/>
              </a:rPr>
              <a:t>uso</a:t>
            </a:r>
            <a:r>
              <a:rPr dirty="0" sz="3000" spc="15">
                <a:latin typeface="Trebuchet MS"/>
                <a:cs typeface="Trebuchet MS"/>
              </a:rPr>
              <a:t> </a:t>
            </a:r>
            <a:r>
              <a:rPr dirty="0" sz="3000" spc="60">
                <a:latin typeface="Trebuchet MS"/>
                <a:cs typeface="Trebuchet MS"/>
              </a:rPr>
              <a:t>de</a:t>
            </a:r>
            <a:r>
              <a:rPr dirty="0" sz="3000" spc="15">
                <a:latin typeface="Trebuchet MS"/>
                <a:cs typeface="Trebuchet MS"/>
              </a:rPr>
              <a:t> </a:t>
            </a:r>
            <a:r>
              <a:rPr dirty="0" sz="3000" spc="25">
                <a:latin typeface="Trebuchet MS"/>
                <a:cs typeface="Trebuchet MS"/>
              </a:rPr>
              <a:t>la</a:t>
            </a:r>
            <a:r>
              <a:rPr dirty="0" sz="3000" spc="10">
                <a:latin typeface="Trebuchet MS"/>
                <a:cs typeface="Trebuchet MS"/>
              </a:rPr>
              <a:t> </a:t>
            </a:r>
            <a:r>
              <a:rPr dirty="0" sz="3000" spc="25">
                <a:latin typeface="Trebuchet MS"/>
                <a:cs typeface="Trebuchet MS"/>
              </a:rPr>
              <a:t>Tecnología</a:t>
            </a:r>
            <a:r>
              <a:rPr dirty="0" sz="3000" spc="15">
                <a:latin typeface="Trebuchet MS"/>
                <a:cs typeface="Trebuchet MS"/>
              </a:rPr>
              <a:t> </a:t>
            </a:r>
            <a:r>
              <a:rPr dirty="0" sz="3000" spc="60">
                <a:latin typeface="Trebuchet MS"/>
                <a:cs typeface="Trebuchet MS"/>
              </a:rPr>
              <a:t>de</a:t>
            </a:r>
            <a:r>
              <a:rPr dirty="0" sz="3000" spc="15">
                <a:latin typeface="Trebuchet MS"/>
                <a:cs typeface="Trebuchet MS"/>
              </a:rPr>
              <a:t> </a:t>
            </a:r>
            <a:r>
              <a:rPr dirty="0" sz="3000" spc="25">
                <a:latin typeface="Trebuchet MS"/>
                <a:cs typeface="Trebuchet MS"/>
              </a:rPr>
              <a:t>la </a:t>
            </a:r>
            <a:r>
              <a:rPr dirty="0" sz="3000" spc="-890">
                <a:latin typeface="Trebuchet MS"/>
                <a:cs typeface="Trebuchet MS"/>
              </a:rPr>
              <a:t> </a:t>
            </a:r>
            <a:r>
              <a:rPr dirty="0" sz="3000" spc="10">
                <a:latin typeface="Trebuchet MS"/>
                <a:cs typeface="Trebuchet MS"/>
              </a:rPr>
              <a:t>Información.</a:t>
            </a:r>
            <a:endParaRPr sz="3000">
              <a:latin typeface="Trebuchet MS"/>
              <a:cs typeface="Trebuchet MS"/>
            </a:endParaRPr>
          </a:p>
          <a:p>
            <a:pPr algn="just" marL="12700" marR="5080">
              <a:lnSpc>
                <a:spcPts val="3300"/>
              </a:lnSpc>
            </a:pPr>
            <a:r>
              <a:rPr dirty="0" sz="3000">
                <a:latin typeface="Trebuchet MS"/>
                <a:cs typeface="Trebuchet MS"/>
              </a:rPr>
              <a:t>Actualmente </a:t>
            </a:r>
            <a:r>
              <a:rPr dirty="0" sz="3000" spc="-5">
                <a:latin typeface="Trebuchet MS"/>
                <a:cs typeface="Trebuchet MS"/>
              </a:rPr>
              <a:t>el </a:t>
            </a:r>
            <a:r>
              <a:rPr dirty="0" sz="3000" spc="285">
                <a:latin typeface="Trebuchet MS"/>
                <a:cs typeface="Trebuchet MS"/>
              </a:rPr>
              <a:t>80% </a:t>
            </a:r>
            <a:r>
              <a:rPr dirty="0" sz="3000" spc="60">
                <a:latin typeface="Trebuchet MS"/>
                <a:cs typeface="Trebuchet MS"/>
              </a:rPr>
              <a:t>de </a:t>
            </a:r>
            <a:r>
              <a:rPr dirty="0" sz="3000" spc="75">
                <a:latin typeface="Trebuchet MS"/>
                <a:cs typeface="Trebuchet MS"/>
              </a:rPr>
              <a:t>las </a:t>
            </a:r>
            <a:r>
              <a:rPr dirty="0" sz="3000" spc="40">
                <a:latin typeface="Trebuchet MS"/>
                <a:cs typeface="Trebuchet MS"/>
              </a:rPr>
              <a:t>Exportaciones </a:t>
            </a:r>
            <a:r>
              <a:rPr dirty="0" sz="3000" spc="60">
                <a:latin typeface="Trebuchet MS"/>
                <a:cs typeface="Trebuchet MS"/>
              </a:rPr>
              <a:t>van </a:t>
            </a:r>
            <a:r>
              <a:rPr dirty="0" sz="3000" spc="55">
                <a:latin typeface="Trebuchet MS"/>
                <a:cs typeface="Trebuchet MS"/>
              </a:rPr>
              <a:t>dirigidas a </a:t>
            </a:r>
            <a:r>
              <a:rPr dirty="0" sz="3000" spc="80">
                <a:latin typeface="Trebuchet MS"/>
                <a:cs typeface="Trebuchet MS"/>
              </a:rPr>
              <a:t>Estados </a:t>
            </a:r>
            <a:r>
              <a:rPr dirty="0" sz="3000" spc="100">
                <a:latin typeface="Trebuchet MS"/>
                <a:cs typeface="Trebuchet MS"/>
              </a:rPr>
              <a:t>Unidos </a:t>
            </a:r>
            <a:r>
              <a:rPr dirty="0" sz="3000" spc="60">
                <a:latin typeface="Trebuchet MS"/>
                <a:cs typeface="Trebuchet MS"/>
              </a:rPr>
              <a:t>de </a:t>
            </a:r>
            <a:r>
              <a:rPr dirty="0" sz="3000" spc="-10">
                <a:latin typeface="Trebuchet MS"/>
                <a:cs typeface="Trebuchet MS"/>
              </a:rPr>
              <a:t>Norteamérica. </a:t>
            </a:r>
            <a:r>
              <a:rPr dirty="0" sz="3000" spc="65">
                <a:latin typeface="Trebuchet MS"/>
                <a:cs typeface="Trebuchet MS"/>
              </a:rPr>
              <a:t>Por </a:t>
            </a:r>
            <a:r>
              <a:rPr dirty="0" sz="3000" spc="25">
                <a:latin typeface="Trebuchet MS"/>
                <a:cs typeface="Trebuchet MS"/>
              </a:rPr>
              <a:t>la </a:t>
            </a:r>
            <a:r>
              <a:rPr dirty="0" sz="3000" spc="-890">
                <a:latin typeface="Trebuchet MS"/>
                <a:cs typeface="Trebuchet MS"/>
              </a:rPr>
              <a:t> </a:t>
            </a:r>
            <a:r>
              <a:rPr dirty="0" sz="3000" spc="45">
                <a:latin typeface="Trebuchet MS"/>
                <a:cs typeface="Trebuchet MS"/>
              </a:rPr>
              <a:t>crisis</a:t>
            </a:r>
            <a:r>
              <a:rPr dirty="0" sz="3000" spc="-10">
                <a:latin typeface="Trebuchet MS"/>
                <a:cs typeface="Trebuchet MS"/>
              </a:rPr>
              <a:t> </a:t>
            </a:r>
            <a:r>
              <a:rPr dirty="0" sz="3000" spc="75">
                <a:latin typeface="Trebuchet MS"/>
                <a:cs typeface="Trebuchet MS"/>
              </a:rPr>
              <a:t>que</a:t>
            </a:r>
            <a:r>
              <a:rPr dirty="0" sz="3000" spc="-5">
                <a:latin typeface="Trebuchet MS"/>
                <a:cs typeface="Trebuchet MS"/>
              </a:rPr>
              <a:t> </a:t>
            </a:r>
            <a:r>
              <a:rPr dirty="0" sz="3000" spc="75">
                <a:latin typeface="Trebuchet MS"/>
                <a:cs typeface="Trebuchet MS"/>
              </a:rPr>
              <a:t>estamos</a:t>
            </a:r>
            <a:r>
              <a:rPr dirty="0" sz="3000" spc="-5">
                <a:latin typeface="Trebuchet MS"/>
                <a:cs typeface="Trebuchet MS"/>
              </a:rPr>
              <a:t> </a:t>
            </a:r>
            <a:r>
              <a:rPr dirty="0" sz="3000" spc="110">
                <a:latin typeface="Trebuchet MS"/>
                <a:cs typeface="Trebuchet MS"/>
              </a:rPr>
              <a:t>pasando</a:t>
            </a:r>
            <a:r>
              <a:rPr dirty="0" sz="3000" spc="-5">
                <a:latin typeface="Trebuchet MS"/>
                <a:cs typeface="Trebuchet MS"/>
              </a:rPr>
              <a:t> </a:t>
            </a:r>
            <a:r>
              <a:rPr dirty="0" sz="3000" spc="65">
                <a:latin typeface="Trebuchet MS"/>
                <a:cs typeface="Trebuchet MS"/>
              </a:rPr>
              <a:t>con</a:t>
            </a:r>
            <a:r>
              <a:rPr dirty="0" sz="3000" spc="-10">
                <a:latin typeface="Trebuchet MS"/>
                <a:cs typeface="Trebuchet MS"/>
              </a:rPr>
              <a:t> </a:t>
            </a:r>
            <a:r>
              <a:rPr dirty="0" sz="3000" spc="15">
                <a:latin typeface="Trebuchet MS"/>
                <a:cs typeface="Trebuchet MS"/>
              </a:rPr>
              <a:t>este</a:t>
            </a:r>
            <a:r>
              <a:rPr dirty="0" sz="3000" spc="-5">
                <a:latin typeface="Trebuchet MS"/>
                <a:cs typeface="Trebuchet MS"/>
              </a:rPr>
              <a:t> </a:t>
            </a:r>
            <a:r>
              <a:rPr dirty="0" sz="3000" spc="-10">
                <a:latin typeface="Trebuchet MS"/>
                <a:cs typeface="Trebuchet MS"/>
              </a:rPr>
              <a:t>país,</a:t>
            </a:r>
            <a:r>
              <a:rPr dirty="0" sz="3000" spc="-5">
                <a:latin typeface="Trebuchet MS"/>
                <a:cs typeface="Trebuchet MS"/>
              </a:rPr>
              <a:t> </a:t>
            </a:r>
            <a:r>
              <a:rPr dirty="0" sz="3000" spc="90">
                <a:latin typeface="Trebuchet MS"/>
                <a:cs typeface="Trebuchet MS"/>
              </a:rPr>
              <a:t>es</a:t>
            </a:r>
            <a:r>
              <a:rPr dirty="0" sz="3000" spc="-5">
                <a:latin typeface="Trebuchet MS"/>
                <a:cs typeface="Trebuchet MS"/>
              </a:rPr>
              <a:t> </a:t>
            </a:r>
            <a:r>
              <a:rPr dirty="0" sz="3000" spc="60">
                <a:latin typeface="Trebuchet MS"/>
                <a:cs typeface="Trebuchet MS"/>
              </a:rPr>
              <a:t>de</a:t>
            </a:r>
            <a:r>
              <a:rPr dirty="0" sz="3000" spc="-5">
                <a:latin typeface="Trebuchet MS"/>
                <a:cs typeface="Trebuchet MS"/>
              </a:rPr>
              <a:t> </a:t>
            </a:r>
            <a:r>
              <a:rPr dirty="0" sz="3000" spc="-15">
                <a:latin typeface="Trebuchet MS"/>
                <a:cs typeface="Trebuchet MS"/>
              </a:rPr>
              <a:t>vital</a:t>
            </a:r>
            <a:r>
              <a:rPr dirty="0" sz="3000" spc="-10">
                <a:latin typeface="Trebuchet MS"/>
                <a:cs typeface="Trebuchet MS"/>
              </a:rPr>
              <a:t> </a:t>
            </a:r>
            <a:r>
              <a:rPr dirty="0" sz="3000" spc="30">
                <a:latin typeface="Trebuchet MS"/>
                <a:cs typeface="Trebuchet MS"/>
              </a:rPr>
              <a:t>importancia</a:t>
            </a:r>
            <a:r>
              <a:rPr dirty="0" sz="3000" spc="-5">
                <a:latin typeface="Trebuchet MS"/>
                <a:cs typeface="Trebuchet MS"/>
              </a:rPr>
              <a:t> </a:t>
            </a:r>
            <a:r>
              <a:rPr dirty="0" sz="3000" spc="10">
                <a:latin typeface="Trebuchet MS"/>
                <a:cs typeface="Trebuchet MS"/>
              </a:rPr>
              <a:t>diversificar</a:t>
            </a:r>
            <a:r>
              <a:rPr dirty="0" sz="3000" spc="-5">
                <a:latin typeface="Trebuchet MS"/>
                <a:cs typeface="Trebuchet MS"/>
              </a:rPr>
              <a:t> </a:t>
            </a:r>
            <a:r>
              <a:rPr dirty="0" sz="3000" spc="65">
                <a:latin typeface="Trebuchet MS"/>
                <a:cs typeface="Trebuchet MS"/>
              </a:rPr>
              <a:t>nuestras</a:t>
            </a:r>
            <a:r>
              <a:rPr dirty="0" sz="3000" spc="-5">
                <a:latin typeface="Trebuchet MS"/>
                <a:cs typeface="Trebuchet MS"/>
              </a:rPr>
              <a:t> </a:t>
            </a:r>
            <a:r>
              <a:rPr dirty="0" sz="3000" spc="40">
                <a:latin typeface="Trebuchet MS"/>
                <a:cs typeface="Trebuchet MS"/>
              </a:rPr>
              <a:t>relaciones </a:t>
            </a:r>
            <a:r>
              <a:rPr dirty="0" sz="3000" spc="-894">
                <a:latin typeface="Trebuchet MS"/>
                <a:cs typeface="Trebuchet MS"/>
              </a:rPr>
              <a:t> </a:t>
            </a:r>
            <a:r>
              <a:rPr dirty="0" sz="3000" spc="40">
                <a:latin typeface="Trebuchet MS"/>
                <a:cs typeface="Trebuchet MS"/>
              </a:rPr>
              <a:t>internacionales </a:t>
            </a:r>
            <a:r>
              <a:rPr dirty="0" sz="3000" spc="-5">
                <a:latin typeface="Trebuchet MS"/>
                <a:cs typeface="Trebuchet MS"/>
              </a:rPr>
              <a:t>y </a:t>
            </a:r>
            <a:r>
              <a:rPr dirty="0" sz="3000" spc="10">
                <a:latin typeface="Trebuchet MS"/>
                <a:cs typeface="Trebuchet MS"/>
              </a:rPr>
              <a:t>voltear </a:t>
            </a:r>
            <a:r>
              <a:rPr dirty="0" sz="3000" spc="30">
                <a:latin typeface="Trebuchet MS"/>
                <a:cs typeface="Trebuchet MS"/>
              </a:rPr>
              <a:t>hacia </a:t>
            </a:r>
            <a:r>
              <a:rPr dirty="0" sz="3000" spc="25">
                <a:latin typeface="Trebuchet MS"/>
                <a:cs typeface="Trebuchet MS"/>
              </a:rPr>
              <a:t>la </a:t>
            </a:r>
            <a:r>
              <a:rPr dirty="0" sz="3000" spc="15">
                <a:latin typeface="Trebuchet MS"/>
                <a:cs typeface="Trebuchet MS"/>
              </a:rPr>
              <a:t>Cuenca </a:t>
            </a:r>
            <a:r>
              <a:rPr dirty="0" sz="3000" spc="60">
                <a:latin typeface="Trebuchet MS"/>
                <a:cs typeface="Trebuchet MS"/>
              </a:rPr>
              <a:t>de </a:t>
            </a:r>
            <a:r>
              <a:rPr dirty="0" sz="3000" spc="45">
                <a:latin typeface="Trebuchet MS"/>
                <a:cs typeface="Trebuchet MS"/>
              </a:rPr>
              <a:t>Asía </a:t>
            </a:r>
            <a:r>
              <a:rPr dirty="0" sz="3000" spc="-40">
                <a:latin typeface="Trebuchet MS"/>
                <a:cs typeface="Trebuchet MS"/>
              </a:rPr>
              <a:t>Pacifico, </a:t>
            </a:r>
            <a:r>
              <a:rPr dirty="0" sz="3000" spc="25">
                <a:latin typeface="Trebuchet MS"/>
                <a:cs typeface="Trebuchet MS"/>
              </a:rPr>
              <a:t>ya </a:t>
            </a:r>
            <a:r>
              <a:rPr dirty="0" sz="3000" spc="75">
                <a:latin typeface="Trebuchet MS"/>
                <a:cs typeface="Trebuchet MS"/>
              </a:rPr>
              <a:t>que </a:t>
            </a:r>
            <a:r>
              <a:rPr dirty="0" sz="3000" spc="15">
                <a:latin typeface="Trebuchet MS"/>
                <a:cs typeface="Trebuchet MS"/>
              </a:rPr>
              <a:t>tienen </a:t>
            </a:r>
            <a:r>
              <a:rPr dirty="0" sz="3000" spc="105">
                <a:latin typeface="Trebuchet MS"/>
                <a:cs typeface="Trebuchet MS"/>
              </a:rPr>
              <a:t>más </a:t>
            </a:r>
            <a:r>
              <a:rPr dirty="0" sz="3000" spc="35">
                <a:latin typeface="Trebuchet MS"/>
                <a:cs typeface="Trebuchet MS"/>
              </a:rPr>
              <a:t>del </a:t>
            </a:r>
            <a:r>
              <a:rPr dirty="0" sz="3000" spc="265">
                <a:latin typeface="Trebuchet MS"/>
                <a:cs typeface="Trebuchet MS"/>
              </a:rPr>
              <a:t>40% </a:t>
            </a:r>
            <a:r>
              <a:rPr dirty="0" sz="3000" spc="60">
                <a:latin typeface="Trebuchet MS"/>
                <a:cs typeface="Trebuchet MS"/>
              </a:rPr>
              <a:t>de </a:t>
            </a:r>
            <a:r>
              <a:rPr dirty="0" sz="3000" spc="25">
                <a:latin typeface="Trebuchet MS"/>
                <a:cs typeface="Trebuchet MS"/>
              </a:rPr>
              <a:t>la </a:t>
            </a:r>
            <a:r>
              <a:rPr dirty="0" sz="3000" spc="30">
                <a:latin typeface="Trebuchet MS"/>
                <a:cs typeface="Trebuchet MS"/>
              </a:rPr>
              <a:t> </a:t>
            </a:r>
            <a:r>
              <a:rPr dirty="0" sz="3000" spc="60">
                <a:latin typeface="Trebuchet MS"/>
                <a:cs typeface="Trebuchet MS"/>
              </a:rPr>
              <a:t>Población</a:t>
            </a:r>
            <a:r>
              <a:rPr dirty="0" sz="3000" spc="-110">
                <a:latin typeface="Trebuchet MS"/>
                <a:cs typeface="Trebuchet MS"/>
              </a:rPr>
              <a:t> </a:t>
            </a:r>
            <a:r>
              <a:rPr dirty="0" sz="3000" spc="25">
                <a:latin typeface="Trebuchet MS"/>
                <a:cs typeface="Trebuchet MS"/>
              </a:rPr>
              <a:t>Mundial,</a:t>
            </a:r>
            <a:r>
              <a:rPr dirty="0" sz="3000" spc="-110">
                <a:latin typeface="Trebuchet MS"/>
                <a:cs typeface="Trebuchet MS"/>
              </a:rPr>
              <a:t> </a:t>
            </a:r>
            <a:r>
              <a:rPr dirty="0" sz="3000" spc="-5">
                <a:latin typeface="Trebuchet MS"/>
                <a:cs typeface="Trebuchet MS"/>
              </a:rPr>
              <a:t>y</a:t>
            </a:r>
            <a:r>
              <a:rPr dirty="0" sz="3000" spc="-110">
                <a:latin typeface="Trebuchet MS"/>
                <a:cs typeface="Trebuchet MS"/>
              </a:rPr>
              <a:t> </a:t>
            </a:r>
            <a:r>
              <a:rPr dirty="0" sz="3000" spc="90">
                <a:latin typeface="Trebuchet MS"/>
                <a:cs typeface="Trebuchet MS"/>
              </a:rPr>
              <a:t>se</a:t>
            </a:r>
            <a:r>
              <a:rPr dirty="0" sz="3000" spc="-110">
                <a:latin typeface="Trebuchet MS"/>
                <a:cs typeface="Trebuchet MS"/>
              </a:rPr>
              <a:t> </a:t>
            </a:r>
            <a:r>
              <a:rPr dirty="0" sz="3000" spc="65">
                <a:latin typeface="Trebuchet MS"/>
                <a:cs typeface="Trebuchet MS"/>
              </a:rPr>
              <a:t>puede</a:t>
            </a:r>
            <a:r>
              <a:rPr dirty="0" sz="3000" spc="-110">
                <a:latin typeface="Trebuchet MS"/>
                <a:cs typeface="Trebuchet MS"/>
              </a:rPr>
              <a:t> </a:t>
            </a:r>
            <a:r>
              <a:rPr dirty="0" sz="3000" spc="-5">
                <a:latin typeface="Trebuchet MS"/>
                <a:cs typeface="Trebuchet MS"/>
              </a:rPr>
              <a:t>atraer</a:t>
            </a:r>
            <a:r>
              <a:rPr dirty="0" sz="3000" spc="-105">
                <a:latin typeface="Trebuchet MS"/>
                <a:cs typeface="Trebuchet MS"/>
              </a:rPr>
              <a:t> </a:t>
            </a:r>
            <a:r>
              <a:rPr dirty="0" sz="3000" spc="110">
                <a:latin typeface="Trebuchet MS"/>
                <a:cs typeface="Trebuchet MS"/>
              </a:rPr>
              <a:t>un</a:t>
            </a:r>
            <a:r>
              <a:rPr dirty="0" sz="3000" spc="-110">
                <a:latin typeface="Trebuchet MS"/>
                <a:cs typeface="Trebuchet MS"/>
              </a:rPr>
              <a:t> </a:t>
            </a:r>
            <a:r>
              <a:rPr dirty="0" sz="3000" spc="55">
                <a:latin typeface="Trebuchet MS"/>
                <a:cs typeface="Trebuchet MS"/>
              </a:rPr>
              <a:t>turismo</a:t>
            </a:r>
            <a:r>
              <a:rPr dirty="0" sz="3000" spc="-110">
                <a:latin typeface="Trebuchet MS"/>
                <a:cs typeface="Trebuchet MS"/>
              </a:rPr>
              <a:t> </a:t>
            </a:r>
            <a:r>
              <a:rPr dirty="0" sz="3000" spc="50">
                <a:latin typeface="Trebuchet MS"/>
                <a:cs typeface="Trebuchet MS"/>
              </a:rPr>
              <a:t>millonario</a:t>
            </a:r>
            <a:r>
              <a:rPr dirty="0" sz="3000" spc="-110">
                <a:latin typeface="Trebuchet MS"/>
                <a:cs typeface="Trebuchet MS"/>
              </a:rPr>
              <a:t> </a:t>
            </a:r>
            <a:r>
              <a:rPr dirty="0" sz="3000" spc="30">
                <a:latin typeface="Trebuchet MS"/>
                <a:cs typeface="Trebuchet MS"/>
              </a:rPr>
              <a:t>hacia</a:t>
            </a:r>
            <a:r>
              <a:rPr dirty="0" sz="3000" spc="-110">
                <a:latin typeface="Trebuchet MS"/>
                <a:cs typeface="Trebuchet MS"/>
              </a:rPr>
              <a:t> </a:t>
            </a:r>
            <a:r>
              <a:rPr dirty="0" sz="3000" spc="-25">
                <a:latin typeface="Trebuchet MS"/>
                <a:cs typeface="Trebuchet MS"/>
              </a:rPr>
              <a:t>México.</a:t>
            </a:r>
            <a:endParaRPr sz="3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800">
              <a:latin typeface="Trebuchet MS"/>
              <a:cs typeface="Trebuchet MS"/>
            </a:endParaRPr>
          </a:p>
          <a:p>
            <a:pPr algn="just" marL="12700" marR="7620">
              <a:lnSpc>
                <a:spcPts val="3300"/>
              </a:lnSpc>
            </a:pPr>
            <a:r>
              <a:rPr dirty="0" sz="3000" spc="-10">
                <a:latin typeface="Trebuchet MS"/>
                <a:cs typeface="Trebuchet MS"/>
              </a:rPr>
              <a:t>Tan </a:t>
            </a:r>
            <a:r>
              <a:rPr dirty="0" sz="3000" spc="114">
                <a:latin typeface="Trebuchet MS"/>
                <a:cs typeface="Trebuchet MS"/>
              </a:rPr>
              <a:t>solo </a:t>
            </a:r>
            <a:r>
              <a:rPr dirty="0" sz="3000" spc="150">
                <a:latin typeface="Trebuchet MS"/>
                <a:cs typeface="Trebuchet MS"/>
              </a:rPr>
              <a:t>dos </a:t>
            </a:r>
            <a:r>
              <a:rPr dirty="0" sz="3000" spc="85">
                <a:latin typeface="Trebuchet MS"/>
                <a:cs typeface="Trebuchet MS"/>
              </a:rPr>
              <a:t>países </a:t>
            </a:r>
            <a:r>
              <a:rPr dirty="0" sz="3000" spc="60">
                <a:latin typeface="Trebuchet MS"/>
                <a:cs typeface="Trebuchet MS"/>
              </a:rPr>
              <a:t>de </a:t>
            </a:r>
            <a:r>
              <a:rPr dirty="0" sz="3000" spc="80">
                <a:latin typeface="Trebuchet MS"/>
                <a:cs typeface="Trebuchet MS"/>
              </a:rPr>
              <a:t>esa </a:t>
            </a:r>
            <a:r>
              <a:rPr dirty="0" sz="3000" spc="50">
                <a:latin typeface="Trebuchet MS"/>
                <a:cs typeface="Trebuchet MS"/>
              </a:rPr>
              <a:t>zona </a:t>
            </a:r>
            <a:r>
              <a:rPr dirty="0" sz="3000" spc="75">
                <a:latin typeface="Trebuchet MS"/>
                <a:cs typeface="Trebuchet MS"/>
              </a:rPr>
              <a:t>como </a:t>
            </a:r>
            <a:r>
              <a:rPr dirty="0" sz="3000" spc="145">
                <a:latin typeface="Trebuchet MS"/>
                <a:cs typeface="Trebuchet MS"/>
              </a:rPr>
              <a:t>son </a:t>
            </a:r>
            <a:r>
              <a:rPr dirty="0" sz="3000" spc="30">
                <a:latin typeface="Trebuchet MS"/>
                <a:cs typeface="Trebuchet MS"/>
              </a:rPr>
              <a:t>China </a:t>
            </a:r>
            <a:r>
              <a:rPr dirty="0" sz="3000" spc="-5">
                <a:latin typeface="Trebuchet MS"/>
                <a:cs typeface="Trebuchet MS"/>
              </a:rPr>
              <a:t>y </a:t>
            </a:r>
            <a:r>
              <a:rPr dirty="0" sz="3000" spc="25">
                <a:latin typeface="Trebuchet MS"/>
                <a:cs typeface="Trebuchet MS"/>
              </a:rPr>
              <a:t>la </a:t>
            </a:r>
            <a:r>
              <a:rPr dirty="0" sz="3000" spc="65">
                <a:latin typeface="Trebuchet MS"/>
                <a:cs typeface="Trebuchet MS"/>
              </a:rPr>
              <a:t>India </a:t>
            </a:r>
            <a:r>
              <a:rPr dirty="0" sz="3000" spc="15">
                <a:latin typeface="Trebuchet MS"/>
                <a:cs typeface="Trebuchet MS"/>
              </a:rPr>
              <a:t>tienen </a:t>
            </a:r>
            <a:r>
              <a:rPr dirty="0" sz="3000" spc="45">
                <a:latin typeface="Trebuchet MS"/>
                <a:cs typeface="Trebuchet MS"/>
              </a:rPr>
              <a:t>casi </a:t>
            </a:r>
            <a:r>
              <a:rPr dirty="0" sz="3000" spc="-35">
                <a:latin typeface="Trebuchet MS"/>
                <a:cs typeface="Trebuchet MS"/>
              </a:rPr>
              <a:t>3,000 </a:t>
            </a:r>
            <a:r>
              <a:rPr dirty="0" sz="3000" spc="75">
                <a:latin typeface="Trebuchet MS"/>
                <a:cs typeface="Trebuchet MS"/>
              </a:rPr>
              <a:t>Millones </a:t>
            </a:r>
            <a:r>
              <a:rPr dirty="0" sz="3000" spc="60">
                <a:latin typeface="Trebuchet MS"/>
                <a:cs typeface="Trebuchet MS"/>
              </a:rPr>
              <a:t>de </a:t>
            </a:r>
            <a:r>
              <a:rPr dirty="0" sz="3000" spc="65">
                <a:latin typeface="Trebuchet MS"/>
                <a:cs typeface="Trebuchet MS"/>
              </a:rPr>
              <a:t> </a:t>
            </a:r>
            <a:r>
              <a:rPr dirty="0" sz="3000">
                <a:latin typeface="Trebuchet MS"/>
                <a:cs typeface="Trebuchet MS"/>
              </a:rPr>
              <a:t>Habitantes,</a:t>
            </a:r>
            <a:r>
              <a:rPr dirty="0" sz="3000" spc="5">
                <a:latin typeface="Trebuchet MS"/>
                <a:cs typeface="Trebuchet MS"/>
              </a:rPr>
              <a:t> </a:t>
            </a:r>
            <a:r>
              <a:rPr dirty="0" sz="3000" spc="75">
                <a:latin typeface="Trebuchet MS"/>
                <a:cs typeface="Trebuchet MS"/>
              </a:rPr>
              <a:t>que</a:t>
            </a:r>
            <a:r>
              <a:rPr dirty="0" sz="3000" spc="80">
                <a:latin typeface="Trebuchet MS"/>
                <a:cs typeface="Trebuchet MS"/>
              </a:rPr>
              <a:t> </a:t>
            </a:r>
            <a:r>
              <a:rPr dirty="0" sz="3000" spc="105">
                <a:latin typeface="Trebuchet MS"/>
                <a:cs typeface="Trebuchet MS"/>
              </a:rPr>
              <a:t>los</a:t>
            </a:r>
            <a:r>
              <a:rPr dirty="0" sz="3000" spc="110">
                <a:latin typeface="Trebuchet MS"/>
                <a:cs typeface="Trebuchet MS"/>
              </a:rPr>
              <a:t> </a:t>
            </a:r>
            <a:r>
              <a:rPr dirty="0" sz="3000" spc="30">
                <a:latin typeface="Trebuchet MS"/>
                <a:cs typeface="Trebuchet MS"/>
              </a:rPr>
              <a:t>hace</a:t>
            </a:r>
            <a:r>
              <a:rPr dirty="0" sz="3000" spc="35">
                <a:latin typeface="Trebuchet MS"/>
                <a:cs typeface="Trebuchet MS"/>
              </a:rPr>
              <a:t> </a:t>
            </a:r>
            <a:r>
              <a:rPr dirty="0" sz="3000" spc="110">
                <a:latin typeface="Trebuchet MS"/>
                <a:cs typeface="Trebuchet MS"/>
              </a:rPr>
              <a:t>un</a:t>
            </a:r>
            <a:r>
              <a:rPr dirty="0" sz="3000" spc="114">
                <a:latin typeface="Trebuchet MS"/>
                <a:cs typeface="Trebuchet MS"/>
              </a:rPr>
              <a:t> </a:t>
            </a:r>
            <a:r>
              <a:rPr dirty="0" sz="3000" spc="65">
                <a:latin typeface="Trebuchet MS"/>
                <a:cs typeface="Trebuchet MS"/>
              </a:rPr>
              <a:t>Mercado</a:t>
            </a:r>
            <a:r>
              <a:rPr dirty="0" sz="3000" spc="70">
                <a:latin typeface="Trebuchet MS"/>
                <a:cs typeface="Trebuchet MS"/>
              </a:rPr>
              <a:t> </a:t>
            </a:r>
            <a:r>
              <a:rPr dirty="0" sz="3000" spc="20">
                <a:latin typeface="Trebuchet MS"/>
                <a:cs typeface="Trebuchet MS"/>
              </a:rPr>
              <a:t>Potencialmente</a:t>
            </a:r>
            <a:r>
              <a:rPr dirty="0" sz="3000" spc="25">
                <a:latin typeface="Trebuchet MS"/>
                <a:cs typeface="Trebuchet MS"/>
              </a:rPr>
              <a:t> </a:t>
            </a:r>
            <a:r>
              <a:rPr dirty="0" sz="3000" spc="30">
                <a:latin typeface="Trebuchet MS"/>
                <a:cs typeface="Trebuchet MS"/>
              </a:rPr>
              <a:t>Importante</a:t>
            </a:r>
            <a:r>
              <a:rPr dirty="0" sz="3000" spc="35">
                <a:latin typeface="Trebuchet MS"/>
                <a:cs typeface="Trebuchet MS"/>
              </a:rPr>
              <a:t> </a:t>
            </a:r>
            <a:r>
              <a:rPr dirty="0" sz="3000" spc="50">
                <a:latin typeface="Trebuchet MS"/>
                <a:cs typeface="Trebuchet MS"/>
              </a:rPr>
              <a:t>para</a:t>
            </a:r>
            <a:r>
              <a:rPr dirty="0" sz="3000" spc="55">
                <a:latin typeface="Trebuchet MS"/>
                <a:cs typeface="Trebuchet MS"/>
              </a:rPr>
              <a:t> </a:t>
            </a:r>
            <a:r>
              <a:rPr dirty="0" sz="3000" spc="40">
                <a:latin typeface="Trebuchet MS"/>
                <a:cs typeface="Trebuchet MS"/>
              </a:rPr>
              <a:t>aprovechar</a:t>
            </a:r>
            <a:r>
              <a:rPr dirty="0" sz="3000" spc="45">
                <a:latin typeface="Trebuchet MS"/>
                <a:cs typeface="Trebuchet MS"/>
              </a:rPr>
              <a:t> </a:t>
            </a:r>
            <a:r>
              <a:rPr dirty="0" sz="3000" spc="75">
                <a:latin typeface="Trebuchet MS"/>
                <a:cs typeface="Trebuchet MS"/>
              </a:rPr>
              <a:t>las </a:t>
            </a:r>
            <a:r>
              <a:rPr dirty="0" sz="3000" spc="80">
                <a:latin typeface="Trebuchet MS"/>
                <a:cs typeface="Trebuchet MS"/>
              </a:rPr>
              <a:t> </a:t>
            </a:r>
            <a:r>
              <a:rPr dirty="0" sz="3000" spc="65">
                <a:latin typeface="Trebuchet MS"/>
                <a:cs typeface="Trebuchet MS"/>
              </a:rPr>
              <a:t>Oportunidades</a:t>
            </a:r>
            <a:r>
              <a:rPr dirty="0" sz="3000" spc="-110">
                <a:latin typeface="Trebuchet MS"/>
                <a:cs typeface="Trebuchet MS"/>
              </a:rPr>
              <a:t> </a:t>
            </a:r>
            <a:r>
              <a:rPr dirty="0" sz="3000" spc="60">
                <a:latin typeface="Trebuchet MS"/>
                <a:cs typeface="Trebuchet MS"/>
              </a:rPr>
              <a:t>de</a:t>
            </a:r>
            <a:r>
              <a:rPr dirty="0" sz="3000" spc="-105">
                <a:latin typeface="Trebuchet MS"/>
                <a:cs typeface="Trebuchet MS"/>
              </a:rPr>
              <a:t> </a:t>
            </a:r>
            <a:r>
              <a:rPr dirty="0" sz="3000" spc="55">
                <a:latin typeface="Trebuchet MS"/>
                <a:cs typeface="Trebuchet MS"/>
              </a:rPr>
              <a:t>Negocio</a:t>
            </a:r>
            <a:r>
              <a:rPr dirty="0" sz="3000" spc="-105">
                <a:latin typeface="Trebuchet MS"/>
                <a:cs typeface="Trebuchet MS"/>
              </a:rPr>
              <a:t> </a:t>
            </a:r>
            <a:r>
              <a:rPr dirty="0" sz="3000" spc="-5">
                <a:latin typeface="Trebuchet MS"/>
                <a:cs typeface="Trebuchet MS"/>
              </a:rPr>
              <a:t>e</a:t>
            </a:r>
            <a:r>
              <a:rPr dirty="0" sz="3000" spc="-105">
                <a:latin typeface="Trebuchet MS"/>
                <a:cs typeface="Trebuchet MS"/>
              </a:rPr>
              <a:t> </a:t>
            </a:r>
            <a:r>
              <a:rPr dirty="0" sz="3000" spc="20">
                <a:latin typeface="Trebuchet MS"/>
                <a:cs typeface="Trebuchet MS"/>
              </a:rPr>
              <a:t>Inversión,</a:t>
            </a:r>
            <a:r>
              <a:rPr dirty="0" sz="3000" spc="-105">
                <a:latin typeface="Trebuchet MS"/>
                <a:cs typeface="Trebuchet MS"/>
              </a:rPr>
              <a:t> </a:t>
            </a:r>
            <a:r>
              <a:rPr dirty="0" sz="3000" spc="75">
                <a:latin typeface="Trebuchet MS"/>
                <a:cs typeface="Trebuchet MS"/>
              </a:rPr>
              <a:t>así</a:t>
            </a:r>
            <a:r>
              <a:rPr dirty="0" sz="3000" spc="-110">
                <a:latin typeface="Trebuchet MS"/>
                <a:cs typeface="Trebuchet MS"/>
              </a:rPr>
              <a:t> </a:t>
            </a:r>
            <a:r>
              <a:rPr dirty="0" sz="3000" spc="-15">
                <a:latin typeface="Trebuchet MS"/>
                <a:cs typeface="Trebuchet MS"/>
              </a:rPr>
              <a:t>como,</a:t>
            </a:r>
            <a:r>
              <a:rPr dirty="0" sz="3000" spc="-105">
                <a:latin typeface="Trebuchet MS"/>
                <a:cs typeface="Trebuchet MS"/>
              </a:rPr>
              <a:t> </a:t>
            </a:r>
            <a:r>
              <a:rPr dirty="0" sz="3000" spc="35">
                <a:latin typeface="Trebuchet MS"/>
                <a:cs typeface="Trebuchet MS"/>
              </a:rPr>
              <a:t>propiciar</a:t>
            </a:r>
            <a:r>
              <a:rPr dirty="0" sz="3000" spc="-105">
                <a:latin typeface="Trebuchet MS"/>
                <a:cs typeface="Trebuchet MS"/>
              </a:rPr>
              <a:t> </a:t>
            </a:r>
            <a:r>
              <a:rPr dirty="0" sz="3000" spc="55">
                <a:latin typeface="Trebuchet MS"/>
                <a:cs typeface="Trebuchet MS"/>
              </a:rPr>
              <a:t>Hermanamientos</a:t>
            </a:r>
            <a:r>
              <a:rPr dirty="0" sz="3000" spc="-105">
                <a:latin typeface="Trebuchet MS"/>
                <a:cs typeface="Trebuchet MS"/>
              </a:rPr>
              <a:t> </a:t>
            </a:r>
            <a:r>
              <a:rPr dirty="0" sz="3000" spc="60">
                <a:latin typeface="Trebuchet MS"/>
                <a:cs typeface="Trebuchet MS"/>
              </a:rPr>
              <a:t>de</a:t>
            </a:r>
            <a:r>
              <a:rPr dirty="0" sz="3000" spc="-105">
                <a:latin typeface="Trebuchet MS"/>
                <a:cs typeface="Trebuchet MS"/>
              </a:rPr>
              <a:t> </a:t>
            </a:r>
            <a:r>
              <a:rPr dirty="0" sz="3000" spc="5">
                <a:latin typeface="Trebuchet MS"/>
                <a:cs typeface="Trebuchet MS"/>
              </a:rPr>
              <a:t>Ciudades.</a:t>
            </a:r>
            <a:endParaRPr sz="3000">
              <a:latin typeface="Trebuchet MS"/>
              <a:cs typeface="Trebuchet MS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9673" y="4371974"/>
            <a:ext cx="114300" cy="114299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9673" y="5629274"/>
            <a:ext cx="114300" cy="114299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9673" y="7724775"/>
            <a:ext cx="114300" cy="11429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3110" y="238191"/>
            <a:ext cx="11248390" cy="148272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5740"/>
              </a:lnSpc>
              <a:spcBef>
                <a:spcPts val="100"/>
              </a:spcBef>
            </a:pPr>
            <a:r>
              <a:rPr dirty="0" spc="-35"/>
              <a:t>Beneficios</a:t>
            </a:r>
            <a:r>
              <a:rPr dirty="0" spc="-300"/>
              <a:t> </a:t>
            </a:r>
            <a:r>
              <a:rPr dirty="0" spc="-20"/>
              <a:t>de</a:t>
            </a:r>
            <a:r>
              <a:rPr dirty="0" spc="-300"/>
              <a:t> </a:t>
            </a:r>
            <a:r>
              <a:rPr dirty="0" spc="-75"/>
              <a:t>un</a:t>
            </a:r>
            <a:r>
              <a:rPr dirty="0" spc="-295"/>
              <a:t> </a:t>
            </a:r>
            <a:r>
              <a:rPr dirty="0" spc="-55"/>
              <a:t>Hermanamiento</a:t>
            </a:r>
          </a:p>
          <a:p>
            <a:pPr marL="12700">
              <a:lnSpc>
                <a:spcPts val="5740"/>
              </a:lnSpc>
            </a:pPr>
            <a:r>
              <a:rPr dirty="0" spc="-20"/>
              <a:t>de</a:t>
            </a:r>
            <a:r>
              <a:rPr dirty="0" spc="-295"/>
              <a:t> </a:t>
            </a:r>
            <a:r>
              <a:rPr dirty="0" spc="-45"/>
              <a:t>acuerdo</a:t>
            </a:r>
            <a:r>
              <a:rPr dirty="0" spc="-295"/>
              <a:t> </a:t>
            </a:r>
            <a:r>
              <a:rPr dirty="0" spc="70"/>
              <a:t>a</a:t>
            </a:r>
            <a:r>
              <a:rPr dirty="0" spc="-295"/>
              <a:t> </a:t>
            </a:r>
            <a:r>
              <a:rPr dirty="0" spc="100"/>
              <a:t>las</a:t>
            </a:r>
            <a:r>
              <a:rPr dirty="0" spc="-295"/>
              <a:t> </a:t>
            </a:r>
            <a:r>
              <a:rPr dirty="0" spc="-45"/>
              <a:t>Áreas</a:t>
            </a:r>
            <a:r>
              <a:rPr dirty="0" spc="-295"/>
              <a:t> </a:t>
            </a:r>
            <a:r>
              <a:rPr dirty="0" spc="-20"/>
              <a:t>de</a:t>
            </a:r>
            <a:r>
              <a:rPr dirty="0" spc="-290"/>
              <a:t> </a:t>
            </a:r>
            <a:r>
              <a:rPr dirty="0" spc="-40"/>
              <a:t>Cooperación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2958146" y="3"/>
            <a:ext cx="5330190" cy="2176780"/>
            <a:chOff x="12958146" y="3"/>
            <a:chExt cx="5330190" cy="2176780"/>
          </a:xfrm>
        </p:grpSpPr>
        <p:sp>
          <p:nvSpPr>
            <p:cNvPr id="4" name="object 4"/>
            <p:cNvSpPr/>
            <p:nvPr/>
          </p:nvSpPr>
          <p:spPr>
            <a:xfrm>
              <a:off x="12958146" y="3"/>
              <a:ext cx="3237865" cy="2176780"/>
            </a:xfrm>
            <a:custGeom>
              <a:avLst/>
              <a:gdLst/>
              <a:ahLst/>
              <a:cxnLst/>
              <a:rect l="l" t="t" r="r" b="b"/>
              <a:pathLst>
                <a:path w="3237865" h="2176780">
                  <a:moveTo>
                    <a:pt x="3237402" y="0"/>
                  </a:moveTo>
                  <a:lnTo>
                    <a:pt x="631961" y="0"/>
                  </a:lnTo>
                  <a:lnTo>
                    <a:pt x="438788" y="334328"/>
                  </a:lnTo>
                  <a:lnTo>
                    <a:pt x="0" y="1092397"/>
                  </a:lnTo>
                  <a:lnTo>
                    <a:pt x="627647" y="2176444"/>
                  </a:lnTo>
                  <a:lnTo>
                    <a:pt x="1978281" y="2176444"/>
                  </a:lnTo>
                  <a:lnTo>
                    <a:pt x="2380193" y="1482218"/>
                  </a:lnTo>
                  <a:lnTo>
                    <a:pt x="2380492" y="1482218"/>
                  </a:lnTo>
                  <a:lnTo>
                    <a:pt x="3237402" y="0"/>
                  </a:lnTo>
                  <a:close/>
                </a:path>
                <a:path w="3237865" h="2176780">
                  <a:moveTo>
                    <a:pt x="2380492" y="1482218"/>
                  </a:moveTo>
                  <a:lnTo>
                    <a:pt x="2380193" y="1482218"/>
                  </a:lnTo>
                  <a:lnTo>
                    <a:pt x="2380382" y="1482408"/>
                  </a:lnTo>
                  <a:lnTo>
                    <a:pt x="2380492" y="1482218"/>
                  </a:lnTo>
                  <a:close/>
                </a:path>
              </a:pathLst>
            </a:custGeom>
            <a:solidFill>
              <a:srgbClr val="D4171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5563983" y="3"/>
              <a:ext cx="2724150" cy="2176780"/>
            </a:xfrm>
            <a:custGeom>
              <a:avLst/>
              <a:gdLst/>
              <a:ahLst/>
              <a:cxnLst/>
              <a:rect l="l" t="t" r="r" b="b"/>
              <a:pathLst>
                <a:path w="2724150" h="2176780">
                  <a:moveTo>
                    <a:pt x="2724017" y="0"/>
                  </a:moveTo>
                  <a:lnTo>
                    <a:pt x="632482" y="0"/>
                  </a:lnTo>
                  <a:lnTo>
                    <a:pt x="0" y="1092397"/>
                  </a:lnTo>
                  <a:lnTo>
                    <a:pt x="627647" y="2176444"/>
                  </a:lnTo>
                  <a:lnTo>
                    <a:pt x="1978282" y="2176444"/>
                  </a:lnTo>
                  <a:lnTo>
                    <a:pt x="2348756" y="1536528"/>
                  </a:lnTo>
                  <a:lnTo>
                    <a:pt x="2352241" y="1536528"/>
                  </a:lnTo>
                  <a:lnTo>
                    <a:pt x="2724017" y="892062"/>
                  </a:lnTo>
                  <a:lnTo>
                    <a:pt x="2724017" y="0"/>
                  </a:lnTo>
                  <a:close/>
                </a:path>
                <a:path w="2724150" h="2176780">
                  <a:moveTo>
                    <a:pt x="2352241" y="1536528"/>
                  </a:moveTo>
                  <a:lnTo>
                    <a:pt x="2348756" y="1536528"/>
                  </a:lnTo>
                  <a:lnTo>
                    <a:pt x="2351313" y="1538137"/>
                  </a:lnTo>
                  <a:lnTo>
                    <a:pt x="2352241" y="1536528"/>
                  </a:lnTo>
                  <a:close/>
                </a:path>
              </a:pathLst>
            </a:custGeom>
            <a:solidFill>
              <a:srgbClr val="1736B1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8826135"/>
            <a:ext cx="2057399" cy="145732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1874" y="3292211"/>
            <a:ext cx="114299" cy="114299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1874" y="4463786"/>
            <a:ext cx="114299" cy="114299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1874" y="6025886"/>
            <a:ext cx="114299" cy="114299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1874" y="7587986"/>
            <a:ext cx="114299" cy="114299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586198" y="2695344"/>
            <a:ext cx="17425035" cy="59194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05435" indent="-256540">
              <a:lnSpc>
                <a:spcPts val="3215"/>
              </a:lnSpc>
              <a:spcBef>
                <a:spcPts val="100"/>
              </a:spcBef>
              <a:buAutoNum type="arabicPeriod"/>
              <a:tabLst>
                <a:tab pos="306070" algn="l"/>
              </a:tabLst>
            </a:pPr>
            <a:r>
              <a:rPr dirty="0" sz="2800" spc="-25">
                <a:latin typeface="Trebuchet MS"/>
                <a:cs typeface="Trebuchet MS"/>
              </a:rPr>
              <a:t>Comercio,</a:t>
            </a:r>
            <a:r>
              <a:rPr dirty="0" sz="2800" spc="-114">
                <a:latin typeface="Trebuchet MS"/>
                <a:cs typeface="Trebuchet MS"/>
              </a:rPr>
              <a:t> </a:t>
            </a:r>
            <a:r>
              <a:rPr dirty="0" sz="2800" spc="55">
                <a:latin typeface="Trebuchet MS"/>
                <a:cs typeface="Trebuchet MS"/>
              </a:rPr>
              <a:t>Inversión</a:t>
            </a:r>
            <a:r>
              <a:rPr dirty="0" sz="2800" spc="-110">
                <a:latin typeface="Trebuchet MS"/>
                <a:cs typeface="Trebuchet MS"/>
              </a:rPr>
              <a:t> </a:t>
            </a:r>
            <a:r>
              <a:rPr dirty="0" sz="2800" spc="-5">
                <a:latin typeface="Trebuchet MS"/>
                <a:cs typeface="Trebuchet MS"/>
              </a:rPr>
              <a:t>y</a:t>
            </a:r>
            <a:r>
              <a:rPr dirty="0" sz="2800" spc="-110">
                <a:latin typeface="Trebuchet MS"/>
                <a:cs typeface="Trebuchet MS"/>
              </a:rPr>
              <a:t> </a:t>
            </a:r>
            <a:r>
              <a:rPr dirty="0" sz="2800" spc="15">
                <a:latin typeface="Trebuchet MS"/>
                <a:cs typeface="Trebuchet MS"/>
              </a:rPr>
              <a:t>Negocios.</a:t>
            </a:r>
            <a:endParaRPr sz="2800">
              <a:latin typeface="Trebuchet MS"/>
              <a:cs typeface="Trebuchet MS"/>
            </a:endParaRPr>
          </a:p>
          <a:p>
            <a:pPr algn="just" marL="305435" marR="12065">
              <a:lnSpc>
                <a:spcPts val="3080"/>
              </a:lnSpc>
              <a:spcBef>
                <a:spcPts val="190"/>
              </a:spcBef>
            </a:pPr>
            <a:r>
              <a:rPr dirty="0" sz="2800" spc="60">
                <a:latin typeface="Trebuchet MS"/>
                <a:cs typeface="Trebuchet MS"/>
              </a:rPr>
              <a:t>Promoción </a:t>
            </a:r>
            <a:r>
              <a:rPr dirty="0" sz="2800" spc="-5">
                <a:latin typeface="Trebuchet MS"/>
                <a:cs typeface="Trebuchet MS"/>
              </a:rPr>
              <a:t>y </a:t>
            </a:r>
            <a:r>
              <a:rPr dirty="0" sz="2800" spc="60">
                <a:latin typeface="Trebuchet MS"/>
                <a:cs typeface="Trebuchet MS"/>
              </a:rPr>
              <a:t>difusión </a:t>
            </a:r>
            <a:r>
              <a:rPr dirty="0" sz="2800" spc="50">
                <a:latin typeface="Trebuchet MS"/>
                <a:cs typeface="Trebuchet MS"/>
              </a:rPr>
              <a:t>de </a:t>
            </a:r>
            <a:r>
              <a:rPr dirty="0" sz="2800" spc="20">
                <a:latin typeface="Trebuchet MS"/>
                <a:cs typeface="Trebuchet MS"/>
              </a:rPr>
              <a:t>la </a:t>
            </a:r>
            <a:r>
              <a:rPr dirty="0" sz="2800">
                <a:latin typeface="Trebuchet MS"/>
                <a:cs typeface="Trebuchet MS"/>
              </a:rPr>
              <a:t>ventajas </a:t>
            </a:r>
            <a:r>
              <a:rPr dirty="0" sz="2800" spc="15">
                <a:latin typeface="Trebuchet MS"/>
                <a:cs typeface="Trebuchet MS"/>
              </a:rPr>
              <a:t>competitivas </a:t>
            </a:r>
            <a:r>
              <a:rPr dirty="0" sz="2800" spc="50">
                <a:latin typeface="Trebuchet MS"/>
                <a:cs typeface="Trebuchet MS"/>
              </a:rPr>
              <a:t>de </a:t>
            </a:r>
            <a:r>
              <a:rPr dirty="0" sz="2800" spc="85">
                <a:latin typeface="Trebuchet MS"/>
                <a:cs typeface="Trebuchet MS"/>
              </a:rPr>
              <a:t>ambas </a:t>
            </a:r>
            <a:r>
              <a:rPr dirty="0" sz="2800" spc="55">
                <a:latin typeface="Trebuchet MS"/>
                <a:cs typeface="Trebuchet MS"/>
              </a:rPr>
              <a:t>ciudades </a:t>
            </a:r>
            <a:r>
              <a:rPr dirty="0" sz="2800" spc="45">
                <a:latin typeface="Trebuchet MS"/>
                <a:cs typeface="Trebuchet MS"/>
              </a:rPr>
              <a:t>para </a:t>
            </a:r>
            <a:r>
              <a:rPr dirty="0" sz="2800" spc="20">
                <a:latin typeface="Trebuchet MS"/>
                <a:cs typeface="Trebuchet MS"/>
              </a:rPr>
              <a:t>la </a:t>
            </a:r>
            <a:r>
              <a:rPr dirty="0" sz="2800" spc="35">
                <a:latin typeface="Trebuchet MS"/>
                <a:cs typeface="Trebuchet MS"/>
              </a:rPr>
              <a:t>generación </a:t>
            </a:r>
            <a:r>
              <a:rPr dirty="0" sz="2800" spc="50">
                <a:latin typeface="Trebuchet MS"/>
                <a:cs typeface="Trebuchet MS"/>
              </a:rPr>
              <a:t>de </a:t>
            </a:r>
            <a:r>
              <a:rPr dirty="0" sz="2800" spc="55">
                <a:latin typeface="Trebuchet MS"/>
                <a:cs typeface="Trebuchet MS"/>
              </a:rPr>
              <a:t>Inversión </a:t>
            </a:r>
            <a:r>
              <a:rPr dirty="0" sz="2800" spc="60">
                <a:latin typeface="Trebuchet MS"/>
                <a:cs typeface="Trebuchet MS"/>
              </a:rPr>
              <a:t> </a:t>
            </a:r>
            <a:r>
              <a:rPr dirty="0" sz="2800" spc="30">
                <a:latin typeface="Trebuchet MS"/>
                <a:cs typeface="Trebuchet MS"/>
              </a:rPr>
              <a:t>productiva</a:t>
            </a:r>
            <a:r>
              <a:rPr dirty="0" sz="2800" spc="-105">
                <a:latin typeface="Trebuchet MS"/>
                <a:cs typeface="Trebuchet MS"/>
              </a:rPr>
              <a:t> </a:t>
            </a:r>
            <a:r>
              <a:rPr dirty="0" sz="2800" spc="-5">
                <a:latin typeface="Trebuchet MS"/>
                <a:cs typeface="Trebuchet MS"/>
              </a:rPr>
              <a:t>y</a:t>
            </a:r>
            <a:r>
              <a:rPr dirty="0" sz="2800" spc="-105">
                <a:latin typeface="Trebuchet MS"/>
                <a:cs typeface="Trebuchet MS"/>
              </a:rPr>
              <a:t> </a:t>
            </a:r>
            <a:r>
              <a:rPr dirty="0" sz="2800" spc="15">
                <a:latin typeface="Trebuchet MS"/>
                <a:cs typeface="Trebuchet MS"/>
              </a:rPr>
              <a:t>fomentar</a:t>
            </a:r>
            <a:r>
              <a:rPr dirty="0" sz="2800" spc="-105">
                <a:latin typeface="Trebuchet MS"/>
                <a:cs typeface="Trebuchet MS"/>
              </a:rPr>
              <a:t> </a:t>
            </a:r>
            <a:r>
              <a:rPr dirty="0" sz="2800" spc="-10">
                <a:latin typeface="Trebuchet MS"/>
                <a:cs typeface="Trebuchet MS"/>
              </a:rPr>
              <a:t>el</a:t>
            </a:r>
            <a:r>
              <a:rPr dirty="0" sz="2800" spc="-105">
                <a:latin typeface="Trebuchet MS"/>
                <a:cs typeface="Trebuchet MS"/>
              </a:rPr>
              <a:t> </a:t>
            </a:r>
            <a:r>
              <a:rPr dirty="0" sz="2800" spc="20">
                <a:latin typeface="Trebuchet MS"/>
                <a:cs typeface="Trebuchet MS"/>
              </a:rPr>
              <a:t>intercambio</a:t>
            </a:r>
            <a:r>
              <a:rPr dirty="0" sz="2800" spc="-105">
                <a:latin typeface="Trebuchet MS"/>
                <a:cs typeface="Trebuchet MS"/>
              </a:rPr>
              <a:t> </a:t>
            </a:r>
            <a:r>
              <a:rPr dirty="0" sz="2800" spc="10">
                <a:latin typeface="Trebuchet MS"/>
                <a:cs typeface="Trebuchet MS"/>
              </a:rPr>
              <a:t>comercial</a:t>
            </a:r>
            <a:r>
              <a:rPr dirty="0" sz="2800" spc="-105">
                <a:latin typeface="Trebuchet MS"/>
                <a:cs typeface="Trebuchet MS"/>
              </a:rPr>
              <a:t> </a:t>
            </a:r>
            <a:r>
              <a:rPr dirty="0" sz="2800" spc="-5">
                <a:latin typeface="Trebuchet MS"/>
                <a:cs typeface="Trebuchet MS"/>
              </a:rPr>
              <a:t>entre</a:t>
            </a:r>
            <a:r>
              <a:rPr dirty="0" sz="2800" spc="-100">
                <a:latin typeface="Trebuchet MS"/>
                <a:cs typeface="Trebuchet MS"/>
              </a:rPr>
              <a:t> </a:t>
            </a:r>
            <a:r>
              <a:rPr dirty="0" sz="2800" spc="70">
                <a:latin typeface="Trebuchet MS"/>
                <a:cs typeface="Trebuchet MS"/>
              </a:rPr>
              <a:t>las</a:t>
            </a:r>
            <a:r>
              <a:rPr dirty="0" sz="2800" spc="-105">
                <a:latin typeface="Trebuchet MS"/>
                <a:cs typeface="Trebuchet MS"/>
              </a:rPr>
              <a:t> </a:t>
            </a:r>
            <a:r>
              <a:rPr dirty="0" sz="2800" spc="15">
                <a:latin typeface="Trebuchet MS"/>
                <a:cs typeface="Trebuchet MS"/>
              </a:rPr>
              <a:t>industrias.</a:t>
            </a:r>
            <a:endParaRPr sz="2800">
              <a:latin typeface="Trebuchet MS"/>
              <a:cs typeface="Trebuchet MS"/>
            </a:endParaRPr>
          </a:p>
          <a:p>
            <a:pPr algn="just" marL="305435" indent="-280035">
              <a:lnSpc>
                <a:spcPts val="2870"/>
              </a:lnSpc>
              <a:buAutoNum type="arabicPeriod" startAt="2"/>
              <a:tabLst>
                <a:tab pos="306070" algn="l"/>
              </a:tabLst>
            </a:pPr>
            <a:r>
              <a:rPr dirty="0" sz="2800" spc="35">
                <a:latin typeface="Trebuchet MS"/>
                <a:cs typeface="Trebuchet MS"/>
              </a:rPr>
              <a:t>Turismo</a:t>
            </a:r>
            <a:r>
              <a:rPr dirty="0" sz="2800" spc="-120">
                <a:latin typeface="Trebuchet MS"/>
                <a:cs typeface="Trebuchet MS"/>
              </a:rPr>
              <a:t> </a:t>
            </a:r>
            <a:r>
              <a:rPr dirty="0" sz="2800" spc="20">
                <a:latin typeface="Trebuchet MS"/>
                <a:cs typeface="Trebuchet MS"/>
              </a:rPr>
              <a:t>Recreación</a:t>
            </a:r>
            <a:r>
              <a:rPr dirty="0" sz="2800" spc="-120">
                <a:latin typeface="Trebuchet MS"/>
                <a:cs typeface="Trebuchet MS"/>
              </a:rPr>
              <a:t> </a:t>
            </a:r>
            <a:r>
              <a:rPr dirty="0" sz="2800" spc="-5">
                <a:latin typeface="Trebuchet MS"/>
                <a:cs typeface="Trebuchet MS"/>
              </a:rPr>
              <a:t>y</a:t>
            </a:r>
            <a:r>
              <a:rPr dirty="0" sz="2800" spc="-120">
                <a:latin typeface="Trebuchet MS"/>
                <a:cs typeface="Trebuchet MS"/>
              </a:rPr>
              <a:t> </a:t>
            </a:r>
            <a:r>
              <a:rPr dirty="0" sz="2800" spc="-45">
                <a:latin typeface="Trebuchet MS"/>
                <a:cs typeface="Trebuchet MS"/>
              </a:rPr>
              <a:t>Cultura.</a:t>
            </a:r>
            <a:endParaRPr sz="2800">
              <a:latin typeface="Trebuchet MS"/>
              <a:cs typeface="Trebuchet MS"/>
            </a:endParaRPr>
          </a:p>
          <a:p>
            <a:pPr algn="just" marL="305435" marR="6985">
              <a:lnSpc>
                <a:spcPts val="3080"/>
              </a:lnSpc>
              <a:spcBef>
                <a:spcPts val="195"/>
              </a:spcBef>
            </a:pPr>
            <a:r>
              <a:rPr dirty="0" sz="2800" spc="60">
                <a:latin typeface="Trebuchet MS"/>
                <a:cs typeface="Trebuchet MS"/>
              </a:rPr>
              <a:t>Promoción </a:t>
            </a:r>
            <a:r>
              <a:rPr dirty="0" sz="2800" spc="50">
                <a:latin typeface="Trebuchet MS"/>
                <a:cs typeface="Trebuchet MS"/>
              </a:rPr>
              <a:t>de </a:t>
            </a:r>
            <a:r>
              <a:rPr dirty="0" sz="2800" spc="20">
                <a:latin typeface="Trebuchet MS"/>
                <a:cs typeface="Trebuchet MS"/>
              </a:rPr>
              <a:t>la </a:t>
            </a:r>
            <a:r>
              <a:rPr dirty="0" sz="2800" spc="10">
                <a:latin typeface="Trebuchet MS"/>
                <a:cs typeface="Trebuchet MS"/>
              </a:rPr>
              <a:t>infraestructura </a:t>
            </a:r>
            <a:r>
              <a:rPr dirty="0" sz="2800" spc="15">
                <a:latin typeface="Trebuchet MS"/>
                <a:cs typeface="Trebuchet MS"/>
              </a:rPr>
              <a:t>interinstitucional </a:t>
            </a:r>
            <a:r>
              <a:rPr dirty="0" sz="2800" spc="-5">
                <a:latin typeface="Trebuchet MS"/>
                <a:cs typeface="Trebuchet MS"/>
              </a:rPr>
              <a:t>y </a:t>
            </a:r>
            <a:r>
              <a:rPr dirty="0" sz="2800" spc="30">
                <a:latin typeface="Trebuchet MS"/>
                <a:cs typeface="Trebuchet MS"/>
              </a:rPr>
              <a:t>empresarial </a:t>
            </a:r>
            <a:r>
              <a:rPr dirty="0" sz="2800" spc="-5">
                <a:latin typeface="Trebuchet MS"/>
                <a:cs typeface="Trebuchet MS"/>
              </a:rPr>
              <a:t>existente </a:t>
            </a:r>
            <a:r>
              <a:rPr dirty="0" sz="2800" spc="50">
                <a:latin typeface="Trebuchet MS"/>
                <a:cs typeface="Trebuchet MS"/>
              </a:rPr>
              <a:t>en </a:t>
            </a:r>
            <a:r>
              <a:rPr dirty="0" sz="2800" spc="85">
                <a:latin typeface="Trebuchet MS"/>
                <a:cs typeface="Trebuchet MS"/>
              </a:rPr>
              <a:t>ambas </a:t>
            </a:r>
            <a:r>
              <a:rPr dirty="0" sz="2800" spc="55">
                <a:latin typeface="Trebuchet MS"/>
                <a:cs typeface="Trebuchet MS"/>
              </a:rPr>
              <a:t>ciudades </a:t>
            </a:r>
            <a:r>
              <a:rPr dirty="0" sz="2800" spc="45">
                <a:latin typeface="Trebuchet MS"/>
                <a:cs typeface="Trebuchet MS"/>
              </a:rPr>
              <a:t>para </a:t>
            </a:r>
            <a:r>
              <a:rPr dirty="0" sz="2800" spc="20">
                <a:latin typeface="Trebuchet MS"/>
                <a:cs typeface="Trebuchet MS"/>
              </a:rPr>
              <a:t>la </a:t>
            </a:r>
            <a:r>
              <a:rPr dirty="0" sz="2800" spc="25">
                <a:latin typeface="Trebuchet MS"/>
                <a:cs typeface="Trebuchet MS"/>
              </a:rPr>
              <a:t> </a:t>
            </a:r>
            <a:r>
              <a:rPr dirty="0" sz="2800" spc="60">
                <a:latin typeface="Trebuchet MS"/>
                <a:cs typeface="Trebuchet MS"/>
              </a:rPr>
              <a:t>difusión</a:t>
            </a:r>
            <a:r>
              <a:rPr dirty="0" sz="2800" spc="-35">
                <a:latin typeface="Trebuchet MS"/>
                <a:cs typeface="Trebuchet MS"/>
              </a:rPr>
              <a:t> </a:t>
            </a:r>
            <a:r>
              <a:rPr dirty="0" sz="2800" spc="30">
                <a:latin typeface="Trebuchet MS"/>
                <a:cs typeface="Trebuchet MS"/>
              </a:rPr>
              <a:t>del</a:t>
            </a:r>
            <a:r>
              <a:rPr dirty="0" sz="2800" spc="-30">
                <a:latin typeface="Trebuchet MS"/>
                <a:cs typeface="Trebuchet MS"/>
              </a:rPr>
              <a:t> </a:t>
            </a:r>
            <a:r>
              <a:rPr dirty="0" sz="2800" spc="45">
                <a:latin typeface="Trebuchet MS"/>
                <a:cs typeface="Trebuchet MS"/>
              </a:rPr>
              <a:t>municipio</a:t>
            </a:r>
            <a:r>
              <a:rPr dirty="0" sz="2800" spc="-30">
                <a:latin typeface="Trebuchet MS"/>
                <a:cs typeface="Trebuchet MS"/>
              </a:rPr>
              <a:t> </a:t>
            </a:r>
            <a:r>
              <a:rPr dirty="0" sz="2800" spc="65">
                <a:latin typeface="Trebuchet MS"/>
                <a:cs typeface="Trebuchet MS"/>
              </a:rPr>
              <a:t>como</a:t>
            </a:r>
            <a:r>
              <a:rPr dirty="0" sz="2800" spc="-30">
                <a:latin typeface="Trebuchet MS"/>
                <a:cs typeface="Trebuchet MS"/>
              </a:rPr>
              <a:t> </a:t>
            </a:r>
            <a:r>
              <a:rPr dirty="0" sz="2800" spc="100">
                <a:latin typeface="Trebuchet MS"/>
                <a:cs typeface="Trebuchet MS"/>
              </a:rPr>
              <a:t>un</a:t>
            </a:r>
            <a:r>
              <a:rPr dirty="0" sz="2800" spc="-30">
                <a:latin typeface="Trebuchet MS"/>
                <a:cs typeface="Trebuchet MS"/>
              </a:rPr>
              <a:t> </a:t>
            </a:r>
            <a:r>
              <a:rPr dirty="0" sz="2800" spc="55">
                <a:latin typeface="Trebuchet MS"/>
                <a:cs typeface="Trebuchet MS"/>
              </a:rPr>
              <a:t>destino</a:t>
            </a:r>
            <a:r>
              <a:rPr dirty="0" sz="2800" spc="-30">
                <a:latin typeface="Trebuchet MS"/>
                <a:cs typeface="Trebuchet MS"/>
              </a:rPr>
              <a:t> </a:t>
            </a:r>
            <a:r>
              <a:rPr dirty="0" sz="2800" spc="10">
                <a:latin typeface="Trebuchet MS"/>
                <a:cs typeface="Trebuchet MS"/>
              </a:rPr>
              <a:t>turístico</a:t>
            </a:r>
            <a:r>
              <a:rPr dirty="0" sz="2800" spc="-35">
                <a:latin typeface="Trebuchet MS"/>
                <a:cs typeface="Trebuchet MS"/>
              </a:rPr>
              <a:t> </a:t>
            </a:r>
            <a:r>
              <a:rPr dirty="0" sz="2800" spc="25">
                <a:latin typeface="Trebuchet MS"/>
                <a:cs typeface="Trebuchet MS"/>
              </a:rPr>
              <a:t>mediante</a:t>
            </a:r>
            <a:r>
              <a:rPr dirty="0" sz="2800" spc="-30">
                <a:latin typeface="Trebuchet MS"/>
                <a:cs typeface="Trebuchet MS"/>
              </a:rPr>
              <a:t> </a:t>
            </a:r>
            <a:r>
              <a:rPr dirty="0" sz="2800" spc="55">
                <a:latin typeface="Trebuchet MS"/>
                <a:cs typeface="Trebuchet MS"/>
              </a:rPr>
              <a:t>exposiciones</a:t>
            </a:r>
            <a:r>
              <a:rPr dirty="0" sz="2800" spc="-30">
                <a:latin typeface="Trebuchet MS"/>
                <a:cs typeface="Trebuchet MS"/>
              </a:rPr>
              <a:t> </a:t>
            </a:r>
            <a:r>
              <a:rPr dirty="0" sz="2800" spc="-20">
                <a:latin typeface="Trebuchet MS"/>
                <a:cs typeface="Trebuchet MS"/>
              </a:rPr>
              <a:t>turísticas,</a:t>
            </a:r>
            <a:r>
              <a:rPr dirty="0" sz="2800" spc="-30">
                <a:latin typeface="Trebuchet MS"/>
                <a:cs typeface="Trebuchet MS"/>
              </a:rPr>
              <a:t> </a:t>
            </a:r>
            <a:r>
              <a:rPr dirty="0" sz="2800" spc="-20">
                <a:latin typeface="Trebuchet MS"/>
                <a:cs typeface="Trebuchet MS"/>
              </a:rPr>
              <a:t>artísticas,</a:t>
            </a:r>
            <a:r>
              <a:rPr dirty="0" sz="2800" spc="-30">
                <a:latin typeface="Trebuchet MS"/>
                <a:cs typeface="Trebuchet MS"/>
              </a:rPr>
              <a:t> </a:t>
            </a:r>
            <a:r>
              <a:rPr dirty="0" sz="2800" spc="20">
                <a:latin typeface="Trebuchet MS"/>
                <a:cs typeface="Trebuchet MS"/>
              </a:rPr>
              <a:t>culturales</a:t>
            </a:r>
            <a:r>
              <a:rPr dirty="0" sz="2800" spc="-30">
                <a:latin typeface="Trebuchet MS"/>
                <a:cs typeface="Trebuchet MS"/>
              </a:rPr>
              <a:t> </a:t>
            </a:r>
            <a:r>
              <a:rPr dirty="0" sz="2800" spc="-5">
                <a:latin typeface="Trebuchet MS"/>
                <a:cs typeface="Trebuchet MS"/>
              </a:rPr>
              <a:t>y </a:t>
            </a:r>
            <a:r>
              <a:rPr dirty="0" sz="2800" spc="-835">
                <a:latin typeface="Trebuchet MS"/>
                <a:cs typeface="Trebuchet MS"/>
              </a:rPr>
              <a:t> </a:t>
            </a:r>
            <a:r>
              <a:rPr dirty="0" sz="2800" spc="25">
                <a:latin typeface="Trebuchet MS"/>
                <a:cs typeface="Trebuchet MS"/>
              </a:rPr>
              <a:t>gastronómicas.</a:t>
            </a:r>
            <a:endParaRPr sz="2800">
              <a:latin typeface="Trebuchet MS"/>
              <a:cs typeface="Trebuchet MS"/>
            </a:endParaRPr>
          </a:p>
          <a:p>
            <a:pPr algn="just" marL="305435" indent="-282575">
              <a:lnSpc>
                <a:spcPts val="2865"/>
              </a:lnSpc>
              <a:buAutoNum type="arabicPeriod" startAt="3"/>
              <a:tabLst>
                <a:tab pos="306070" algn="l"/>
              </a:tabLst>
            </a:pPr>
            <a:r>
              <a:rPr dirty="0" sz="2800" spc="-5">
                <a:latin typeface="Trebuchet MS"/>
                <a:cs typeface="Trebuchet MS"/>
              </a:rPr>
              <a:t>Ciencia</a:t>
            </a:r>
            <a:r>
              <a:rPr dirty="0" sz="2800" spc="-135">
                <a:latin typeface="Trebuchet MS"/>
                <a:cs typeface="Trebuchet MS"/>
              </a:rPr>
              <a:t> </a:t>
            </a:r>
            <a:r>
              <a:rPr dirty="0" sz="2800" spc="-5">
                <a:latin typeface="Trebuchet MS"/>
                <a:cs typeface="Trebuchet MS"/>
              </a:rPr>
              <a:t>y</a:t>
            </a:r>
            <a:r>
              <a:rPr dirty="0" sz="2800" spc="-130">
                <a:latin typeface="Trebuchet MS"/>
                <a:cs typeface="Trebuchet MS"/>
              </a:rPr>
              <a:t> </a:t>
            </a:r>
            <a:r>
              <a:rPr dirty="0" sz="2800">
                <a:latin typeface="Trebuchet MS"/>
                <a:cs typeface="Trebuchet MS"/>
              </a:rPr>
              <a:t>Educación.</a:t>
            </a:r>
            <a:endParaRPr sz="2800">
              <a:latin typeface="Trebuchet MS"/>
              <a:cs typeface="Trebuchet MS"/>
            </a:endParaRPr>
          </a:p>
          <a:p>
            <a:pPr algn="just" marL="305435" marR="5080">
              <a:lnSpc>
                <a:spcPts val="3080"/>
              </a:lnSpc>
              <a:spcBef>
                <a:spcPts val="195"/>
              </a:spcBef>
            </a:pPr>
            <a:r>
              <a:rPr dirty="0" sz="2800" spc="40">
                <a:latin typeface="Trebuchet MS"/>
                <a:cs typeface="Trebuchet MS"/>
              </a:rPr>
              <a:t>Cooperación </a:t>
            </a:r>
            <a:r>
              <a:rPr dirty="0" sz="2800" spc="5">
                <a:latin typeface="Trebuchet MS"/>
                <a:cs typeface="Trebuchet MS"/>
              </a:rPr>
              <a:t>bilateral </a:t>
            </a:r>
            <a:r>
              <a:rPr dirty="0" sz="2800" spc="45">
                <a:latin typeface="Trebuchet MS"/>
                <a:cs typeface="Trebuchet MS"/>
              </a:rPr>
              <a:t>para </a:t>
            </a:r>
            <a:r>
              <a:rPr dirty="0" sz="2800" spc="-10">
                <a:latin typeface="Trebuchet MS"/>
                <a:cs typeface="Trebuchet MS"/>
              </a:rPr>
              <a:t>el </a:t>
            </a:r>
            <a:r>
              <a:rPr dirty="0" sz="2800" spc="75">
                <a:latin typeface="Trebuchet MS"/>
                <a:cs typeface="Trebuchet MS"/>
              </a:rPr>
              <a:t>impulso </a:t>
            </a:r>
            <a:r>
              <a:rPr dirty="0" sz="2800" spc="20">
                <a:latin typeface="Trebuchet MS"/>
                <a:cs typeface="Trebuchet MS"/>
              </a:rPr>
              <a:t>al sector educativo </a:t>
            </a:r>
            <a:r>
              <a:rPr dirty="0" sz="2800" spc="30">
                <a:latin typeface="Trebuchet MS"/>
                <a:cs typeface="Trebuchet MS"/>
              </a:rPr>
              <a:t>del </a:t>
            </a:r>
            <a:r>
              <a:rPr dirty="0" sz="2800" spc="45">
                <a:latin typeface="Trebuchet MS"/>
                <a:cs typeface="Trebuchet MS"/>
              </a:rPr>
              <a:t>municipio </a:t>
            </a:r>
            <a:r>
              <a:rPr dirty="0" sz="2800" spc="50">
                <a:latin typeface="Trebuchet MS"/>
                <a:cs typeface="Trebuchet MS"/>
              </a:rPr>
              <a:t>a </a:t>
            </a:r>
            <a:r>
              <a:rPr dirty="0" sz="2800" spc="15">
                <a:latin typeface="Trebuchet MS"/>
                <a:cs typeface="Trebuchet MS"/>
              </a:rPr>
              <a:t>través </a:t>
            </a:r>
            <a:r>
              <a:rPr dirty="0" sz="2800" spc="50">
                <a:latin typeface="Trebuchet MS"/>
                <a:cs typeface="Trebuchet MS"/>
              </a:rPr>
              <a:t>de </a:t>
            </a:r>
            <a:r>
              <a:rPr dirty="0" sz="2800" spc="35">
                <a:latin typeface="Trebuchet MS"/>
                <a:cs typeface="Trebuchet MS"/>
              </a:rPr>
              <a:t>intercambios </a:t>
            </a:r>
            <a:r>
              <a:rPr dirty="0" sz="2800" spc="50">
                <a:latin typeface="Trebuchet MS"/>
                <a:cs typeface="Trebuchet MS"/>
              </a:rPr>
              <a:t>de </a:t>
            </a:r>
            <a:r>
              <a:rPr dirty="0" sz="2800" spc="55">
                <a:latin typeface="Trebuchet MS"/>
                <a:cs typeface="Trebuchet MS"/>
              </a:rPr>
              <a:t> profesores </a:t>
            </a:r>
            <a:r>
              <a:rPr dirty="0" sz="2800" spc="-5">
                <a:latin typeface="Trebuchet MS"/>
                <a:cs typeface="Trebuchet MS"/>
              </a:rPr>
              <a:t>y </a:t>
            </a:r>
            <a:r>
              <a:rPr dirty="0" sz="2800" spc="30">
                <a:latin typeface="Trebuchet MS"/>
                <a:cs typeface="Trebuchet MS"/>
              </a:rPr>
              <a:t>alumnos, </a:t>
            </a:r>
            <a:r>
              <a:rPr dirty="0" sz="2800" spc="65">
                <a:latin typeface="Trebuchet MS"/>
                <a:cs typeface="Trebuchet MS"/>
              </a:rPr>
              <a:t>así como </a:t>
            </a:r>
            <a:r>
              <a:rPr dirty="0" sz="2800" spc="20">
                <a:latin typeface="Trebuchet MS"/>
                <a:cs typeface="Trebuchet MS"/>
              </a:rPr>
              <a:t>la </a:t>
            </a:r>
            <a:r>
              <a:rPr dirty="0" sz="2800" spc="30">
                <a:latin typeface="Trebuchet MS"/>
                <a:cs typeface="Trebuchet MS"/>
              </a:rPr>
              <a:t>implementación del </a:t>
            </a:r>
            <a:r>
              <a:rPr dirty="0" sz="2800" spc="65">
                <a:latin typeface="Trebuchet MS"/>
                <a:cs typeface="Trebuchet MS"/>
              </a:rPr>
              <a:t>Idioma </a:t>
            </a:r>
            <a:r>
              <a:rPr dirty="0" sz="2800" spc="40">
                <a:latin typeface="Trebuchet MS"/>
                <a:cs typeface="Trebuchet MS"/>
              </a:rPr>
              <a:t>Chino </a:t>
            </a:r>
            <a:r>
              <a:rPr dirty="0" sz="2800" spc="70">
                <a:latin typeface="Trebuchet MS"/>
                <a:cs typeface="Trebuchet MS"/>
              </a:rPr>
              <a:t>Mandarín </a:t>
            </a:r>
            <a:r>
              <a:rPr dirty="0" sz="2800" spc="-5">
                <a:latin typeface="Trebuchet MS"/>
                <a:cs typeface="Trebuchet MS"/>
              </a:rPr>
              <a:t>y </a:t>
            </a:r>
            <a:r>
              <a:rPr dirty="0" sz="2800" spc="75">
                <a:latin typeface="Trebuchet MS"/>
                <a:cs typeface="Trebuchet MS"/>
              </a:rPr>
              <a:t>español </a:t>
            </a:r>
            <a:r>
              <a:rPr dirty="0" sz="2800" spc="80">
                <a:latin typeface="Trebuchet MS"/>
                <a:cs typeface="Trebuchet MS"/>
              </a:rPr>
              <a:t>según </a:t>
            </a:r>
            <a:r>
              <a:rPr dirty="0" sz="2800" spc="70">
                <a:latin typeface="Trebuchet MS"/>
                <a:cs typeface="Trebuchet MS"/>
              </a:rPr>
              <a:t>sea </a:t>
            </a:r>
            <a:r>
              <a:rPr dirty="0" sz="2800" spc="-10">
                <a:latin typeface="Trebuchet MS"/>
                <a:cs typeface="Trebuchet MS"/>
              </a:rPr>
              <a:t>el </a:t>
            </a:r>
            <a:r>
              <a:rPr dirty="0" sz="2800" spc="-5">
                <a:latin typeface="Trebuchet MS"/>
                <a:cs typeface="Trebuchet MS"/>
              </a:rPr>
              <a:t> </a:t>
            </a:r>
            <a:r>
              <a:rPr dirty="0" sz="2800" spc="-15">
                <a:latin typeface="Trebuchet MS"/>
                <a:cs typeface="Trebuchet MS"/>
              </a:rPr>
              <a:t>caso.</a:t>
            </a:r>
            <a:endParaRPr sz="2800">
              <a:latin typeface="Trebuchet MS"/>
              <a:cs typeface="Trebuchet MS"/>
            </a:endParaRPr>
          </a:p>
          <a:p>
            <a:pPr algn="just" marL="305435" indent="-293370">
              <a:lnSpc>
                <a:spcPts val="2865"/>
              </a:lnSpc>
              <a:buAutoNum type="arabicPeriod" startAt="4"/>
              <a:tabLst>
                <a:tab pos="306070" algn="l"/>
              </a:tabLst>
            </a:pPr>
            <a:r>
              <a:rPr dirty="0" sz="2800" spc="25">
                <a:latin typeface="Trebuchet MS"/>
                <a:cs typeface="Trebuchet MS"/>
              </a:rPr>
              <a:t>Deporte</a:t>
            </a:r>
            <a:endParaRPr sz="2800">
              <a:latin typeface="Trebuchet MS"/>
              <a:cs typeface="Trebuchet MS"/>
            </a:endParaRPr>
          </a:p>
          <a:p>
            <a:pPr algn="just" marL="305435" marR="7620">
              <a:lnSpc>
                <a:spcPts val="3080"/>
              </a:lnSpc>
              <a:spcBef>
                <a:spcPts val="190"/>
              </a:spcBef>
            </a:pPr>
            <a:r>
              <a:rPr dirty="0" sz="2800" spc="15">
                <a:latin typeface="Trebuchet MS"/>
                <a:cs typeface="Trebuchet MS"/>
              </a:rPr>
              <a:t>Fomentar </a:t>
            </a:r>
            <a:r>
              <a:rPr dirty="0" sz="2800" spc="80">
                <a:latin typeface="Trebuchet MS"/>
                <a:cs typeface="Trebuchet MS"/>
              </a:rPr>
              <a:t>una </a:t>
            </a:r>
            <a:r>
              <a:rPr dirty="0" sz="2800">
                <a:latin typeface="Trebuchet MS"/>
                <a:cs typeface="Trebuchet MS"/>
              </a:rPr>
              <a:t>Cultura </a:t>
            </a:r>
            <a:r>
              <a:rPr dirty="0" sz="2800" spc="5">
                <a:latin typeface="Trebuchet MS"/>
                <a:cs typeface="Trebuchet MS"/>
              </a:rPr>
              <a:t>física </a:t>
            </a:r>
            <a:r>
              <a:rPr dirty="0" sz="2800" spc="-5">
                <a:latin typeface="Trebuchet MS"/>
                <a:cs typeface="Trebuchet MS"/>
              </a:rPr>
              <a:t>y </a:t>
            </a:r>
            <a:r>
              <a:rPr dirty="0" sz="2800" spc="25">
                <a:latin typeface="Trebuchet MS"/>
                <a:cs typeface="Trebuchet MS"/>
              </a:rPr>
              <a:t>deportiva </a:t>
            </a:r>
            <a:r>
              <a:rPr dirty="0" sz="2800" spc="50">
                <a:latin typeface="Trebuchet MS"/>
                <a:cs typeface="Trebuchet MS"/>
              </a:rPr>
              <a:t>a </a:t>
            </a:r>
            <a:r>
              <a:rPr dirty="0" sz="2800" spc="10">
                <a:latin typeface="Trebuchet MS"/>
                <a:cs typeface="Trebuchet MS"/>
              </a:rPr>
              <a:t>favor </a:t>
            </a:r>
            <a:r>
              <a:rPr dirty="0" sz="2800" spc="50">
                <a:latin typeface="Trebuchet MS"/>
                <a:cs typeface="Trebuchet MS"/>
              </a:rPr>
              <a:t>de </a:t>
            </a:r>
            <a:r>
              <a:rPr dirty="0" sz="2800" spc="20">
                <a:latin typeface="Trebuchet MS"/>
                <a:cs typeface="Trebuchet MS"/>
              </a:rPr>
              <a:t>la </a:t>
            </a:r>
            <a:r>
              <a:rPr dirty="0" sz="2800" spc="65">
                <a:latin typeface="Trebuchet MS"/>
                <a:cs typeface="Trebuchet MS"/>
              </a:rPr>
              <a:t>comunidad </a:t>
            </a:r>
            <a:r>
              <a:rPr dirty="0" sz="2800" spc="50">
                <a:latin typeface="Trebuchet MS"/>
                <a:cs typeface="Trebuchet MS"/>
              </a:rPr>
              <a:t>a </a:t>
            </a:r>
            <a:r>
              <a:rPr dirty="0" sz="2800" spc="15">
                <a:latin typeface="Trebuchet MS"/>
                <a:cs typeface="Trebuchet MS"/>
              </a:rPr>
              <a:t>través </a:t>
            </a:r>
            <a:r>
              <a:rPr dirty="0" sz="2800" spc="50">
                <a:latin typeface="Trebuchet MS"/>
                <a:cs typeface="Trebuchet MS"/>
              </a:rPr>
              <a:t>de </a:t>
            </a:r>
            <a:r>
              <a:rPr dirty="0" sz="2800" spc="20">
                <a:latin typeface="Trebuchet MS"/>
                <a:cs typeface="Trebuchet MS"/>
              </a:rPr>
              <a:t>intercambio </a:t>
            </a:r>
            <a:r>
              <a:rPr dirty="0" sz="2800" spc="50">
                <a:latin typeface="Trebuchet MS"/>
                <a:cs typeface="Trebuchet MS"/>
              </a:rPr>
              <a:t>de </a:t>
            </a:r>
            <a:r>
              <a:rPr dirty="0" sz="2800" spc="40">
                <a:latin typeface="Trebuchet MS"/>
                <a:cs typeface="Trebuchet MS"/>
              </a:rPr>
              <a:t>deportistas </a:t>
            </a:r>
            <a:r>
              <a:rPr dirty="0" sz="2800" spc="45">
                <a:latin typeface="Trebuchet MS"/>
                <a:cs typeface="Trebuchet MS"/>
              </a:rPr>
              <a:t> </a:t>
            </a:r>
            <a:r>
              <a:rPr dirty="0" sz="2800" spc="60">
                <a:latin typeface="Trebuchet MS"/>
                <a:cs typeface="Trebuchet MS"/>
              </a:rPr>
              <a:t>destacados</a:t>
            </a:r>
            <a:r>
              <a:rPr dirty="0" sz="2800" spc="-110">
                <a:latin typeface="Trebuchet MS"/>
                <a:cs typeface="Trebuchet MS"/>
              </a:rPr>
              <a:t> </a:t>
            </a:r>
            <a:r>
              <a:rPr dirty="0" sz="2800" spc="50">
                <a:latin typeface="Trebuchet MS"/>
                <a:cs typeface="Trebuchet MS"/>
              </a:rPr>
              <a:t>de</a:t>
            </a:r>
            <a:r>
              <a:rPr dirty="0" sz="2800" spc="-105">
                <a:latin typeface="Trebuchet MS"/>
                <a:cs typeface="Trebuchet MS"/>
              </a:rPr>
              <a:t> </a:t>
            </a:r>
            <a:r>
              <a:rPr dirty="0" sz="2800" spc="85">
                <a:latin typeface="Trebuchet MS"/>
                <a:cs typeface="Trebuchet MS"/>
              </a:rPr>
              <a:t>ambas</a:t>
            </a:r>
            <a:r>
              <a:rPr dirty="0" sz="2800" spc="-105">
                <a:latin typeface="Trebuchet MS"/>
                <a:cs typeface="Trebuchet MS"/>
              </a:rPr>
              <a:t> </a:t>
            </a:r>
            <a:r>
              <a:rPr dirty="0" sz="2800" spc="10">
                <a:latin typeface="Trebuchet MS"/>
                <a:cs typeface="Trebuchet MS"/>
              </a:rPr>
              <a:t>ciudades.</a:t>
            </a:r>
            <a:endParaRPr sz="2800">
              <a:latin typeface="Trebuchet MS"/>
              <a:cs typeface="Trebuchet MS"/>
            </a:endParaRPr>
          </a:p>
          <a:p>
            <a:pPr algn="just" marL="305435" indent="-282575">
              <a:lnSpc>
                <a:spcPts val="3015"/>
              </a:lnSpc>
              <a:buAutoNum type="arabicPeriod" startAt="5"/>
              <a:tabLst>
                <a:tab pos="306070" algn="l"/>
              </a:tabLst>
            </a:pPr>
            <a:r>
              <a:rPr dirty="0" sz="2800" spc="50">
                <a:latin typeface="Trebuchet MS"/>
                <a:cs typeface="Trebuchet MS"/>
              </a:rPr>
              <a:t>En</a:t>
            </a:r>
            <a:r>
              <a:rPr dirty="0" sz="2800" spc="-100">
                <a:latin typeface="Trebuchet MS"/>
                <a:cs typeface="Trebuchet MS"/>
              </a:rPr>
              <a:t> </a:t>
            </a:r>
            <a:r>
              <a:rPr dirty="0" sz="2800" spc="20">
                <a:latin typeface="Trebuchet MS"/>
                <a:cs typeface="Trebuchet MS"/>
              </a:rPr>
              <a:t>Materia</a:t>
            </a:r>
            <a:r>
              <a:rPr dirty="0" sz="2800" spc="-100">
                <a:latin typeface="Trebuchet MS"/>
                <a:cs typeface="Trebuchet MS"/>
              </a:rPr>
              <a:t> </a:t>
            </a:r>
            <a:r>
              <a:rPr dirty="0" sz="2800" spc="-15">
                <a:latin typeface="Trebuchet MS"/>
                <a:cs typeface="Trebuchet MS"/>
              </a:rPr>
              <a:t>Ecológica,</a:t>
            </a:r>
            <a:r>
              <a:rPr dirty="0" sz="2800" spc="-95">
                <a:latin typeface="Trebuchet MS"/>
                <a:cs typeface="Trebuchet MS"/>
              </a:rPr>
              <a:t> </a:t>
            </a:r>
            <a:r>
              <a:rPr dirty="0" sz="2800" spc="60">
                <a:latin typeface="Trebuchet MS"/>
                <a:cs typeface="Trebuchet MS"/>
              </a:rPr>
              <a:t>Seguridad</a:t>
            </a:r>
            <a:r>
              <a:rPr dirty="0" sz="2800" spc="-100">
                <a:latin typeface="Trebuchet MS"/>
                <a:cs typeface="Trebuchet MS"/>
              </a:rPr>
              <a:t> </a:t>
            </a:r>
            <a:r>
              <a:rPr dirty="0" sz="2800" spc="30">
                <a:latin typeface="Trebuchet MS"/>
                <a:cs typeface="Trebuchet MS"/>
              </a:rPr>
              <a:t>Pública</a:t>
            </a:r>
            <a:r>
              <a:rPr dirty="0" sz="2800" spc="-100">
                <a:latin typeface="Trebuchet MS"/>
                <a:cs typeface="Trebuchet MS"/>
              </a:rPr>
              <a:t> </a:t>
            </a:r>
            <a:r>
              <a:rPr dirty="0" sz="2800" spc="130">
                <a:latin typeface="Trebuchet MS"/>
                <a:cs typeface="Trebuchet MS"/>
              </a:rPr>
              <a:t>o</a:t>
            </a:r>
            <a:r>
              <a:rPr dirty="0" sz="2800" spc="-95">
                <a:latin typeface="Trebuchet MS"/>
                <a:cs typeface="Trebuchet MS"/>
              </a:rPr>
              <a:t> </a:t>
            </a:r>
            <a:r>
              <a:rPr dirty="0" sz="2800" spc="25">
                <a:latin typeface="Trebuchet MS"/>
                <a:cs typeface="Trebuchet MS"/>
              </a:rPr>
              <a:t>cualquier</a:t>
            </a:r>
            <a:r>
              <a:rPr dirty="0" sz="2800" spc="-100">
                <a:latin typeface="Trebuchet MS"/>
                <a:cs typeface="Trebuchet MS"/>
              </a:rPr>
              <a:t> </a:t>
            </a:r>
            <a:r>
              <a:rPr dirty="0" sz="2800" spc="15">
                <a:latin typeface="Trebuchet MS"/>
                <a:cs typeface="Trebuchet MS"/>
              </a:rPr>
              <a:t>otra</a:t>
            </a:r>
            <a:r>
              <a:rPr dirty="0" sz="2800" spc="-95">
                <a:latin typeface="Trebuchet MS"/>
                <a:cs typeface="Trebuchet MS"/>
              </a:rPr>
              <a:t> </a:t>
            </a:r>
            <a:r>
              <a:rPr dirty="0" sz="2800" spc="20">
                <a:latin typeface="Trebuchet MS"/>
                <a:cs typeface="Trebuchet MS"/>
              </a:rPr>
              <a:t>área</a:t>
            </a:r>
            <a:r>
              <a:rPr dirty="0" sz="2800" spc="-100">
                <a:latin typeface="Trebuchet MS"/>
                <a:cs typeface="Trebuchet MS"/>
              </a:rPr>
              <a:t> </a:t>
            </a:r>
            <a:r>
              <a:rPr dirty="0" sz="2800" spc="50">
                <a:latin typeface="Trebuchet MS"/>
                <a:cs typeface="Trebuchet MS"/>
              </a:rPr>
              <a:t>de</a:t>
            </a:r>
            <a:r>
              <a:rPr dirty="0" sz="2800" spc="-100">
                <a:latin typeface="Trebuchet MS"/>
                <a:cs typeface="Trebuchet MS"/>
              </a:rPr>
              <a:t> </a:t>
            </a:r>
            <a:r>
              <a:rPr dirty="0" sz="2800" spc="45">
                <a:latin typeface="Trebuchet MS"/>
                <a:cs typeface="Trebuchet MS"/>
              </a:rPr>
              <a:t>cooperación</a:t>
            </a:r>
            <a:r>
              <a:rPr dirty="0" sz="2800" spc="-95">
                <a:latin typeface="Trebuchet MS"/>
                <a:cs typeface="Trebuchet MS"/>
              </a:rPr>
              <a:t> </a:t>
            </a:r>
            <a:r>
              <a:rPr dirty="0" sz="2800" spc="65">
                <a:latin typeface="Trebuchet MS"/>
                <a:cs typeface="Trebuchet MS"/>
              </a:rPr>
              <a:t>que</a:t>
            </a:r>
            <a:r>
              <a:rPr dirty="0" sz="2800" spc="-100">
                <a:latin typeface="Trebuchet MS"/>
                <a:cs typeface="Trebuchet MS"/>
              </a:rPr>
              <a:t> </a:t>
            </a:r>
            <a:r>
              <a:rPr dirty="0" sz="2800" spc="70">
                <a:latin typeface="Trebuchet MS"/>
                <a:cs typeface="Trebuchet MS"/>
              </a:rPr>
              <a:t>las</a:t>
            </a:r>
            <a:r>
              <a:rPr dirty="0" sz="2800" spc="-100">
                <a:latin typeface="Trebuchet MS"/>
                <a:cs typeface="Trebuchet MS"/>
              </a:rPr>
              <a:t> </a:t>
            </a:r>
            <a:r>
              <a:rPr dirty="0" sz="2800" spc="30">
                <a:latin typeface="Trebuchet MS"/>
                <a:cs typeface="Trebuchet MS"/>
              </a:rPr>
              <a:t>partes</a:t>
            </a:r>
            <a:r>
              <a:rPr dirty="0" sz="2800" spc="-95">
                <a:latin typeface="Trebuchet MS"/>
                <a:cs typeface="Trebuchet MS"/>
              </a:rPr>
              <a:t> </a:t>
            </a:r>
            <a:r>
              <a:rPr dirty="0" sz="2800" spc="10">
                <a:latin typeface="Trebuchet MS"/>
                <a:cs typeface="Trebuchet MS"/>
              </a:rPr>
              <a:t>convengan.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3110" y="585850"/>
            <a:ext cx="11304905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14"/>
              <a:t>Z</a:t>
            </a:r>
            <a:r>
              <a:rPr dirty="0" spc="-70"/>
              <a:t>O</a:t>
            </a:r>
            <a:r>
              <a:rPr dirty="0" spc="-5"/>
              <a:t>N</a:t>
            </a:r>
            <a:r>
              <a:rPr dirty="0" spc="-240"/>
              <a:t>A</a:t>
            </a:r>
            <a:r>
              <a:rPr dirty="0" spc="-290"/>
              <a:t> </a:t>
            </a:r>
            <a:r>
              <a:rPr dirty="0" spc="-245"/>
              <a:t>A</a:t>
            </a:r>
            <a:r>
              <a:rPr dirty="0" spc="10"/>
              <a:t>R</a:t>
            </a:r>
            <a:r>
              <a:rPr dirty="0" spc="-95"/>
              <a:t>Q</a:t>
            </a:r>
            <a:r>
              <a:rPr dirty="0" spc="-125"/>
              <a:t>U</a:t>
            </a:r>
            <a:r>
              <a:rPr dirty="0" spc="-210"/>
              <a:t>E</a:t>
            </a:r>
            <a:r>
              <a:rPr dirty="0" spc="-70"/>
              <a:t>O</a:t>
            </a:r>
            <a:r>
              <a:rPr dirty="0" spc="-225"/>
              <a:t>L</a:t>
            </a:r>
            <a:r>
              <a:rPr dirty="0" spc="-70"/>
              <a:t>Ó</a:t>
            </a:r>
            <a:r>
              <a:rPr dirty="0" spc="-160"/>
              <a:t>G</a:t>
            </a:r>
            <a:r>
              <a:rPr dirty="0" spc="70"/>
              <a:t>I</a:t>
            </a:r>
            <a:r>
              <a:rPr dirty="0" spc="-210"/>
              <a:t>C</a:t>
            </a:r>
            <a:r>
              <a:rPr dirty="0" spc="-240"/>
              <a:t>A</a:t>
            </a:r>
            <a:r>
              <a:rPr dirty="0" spc="-290"/>
              <a:t> </a:t>
            </a:r>
            <a:r>
              <a:rPr dirty="0" spc="30"/>
              <a:t>D</a:t>
            </a:r>
            <a:r>
              <a:rPr dirty="0" spc="-204"/>
              <a:t>E</a:t>
            </a:r>
            <a:r>
              <a:rPr dirty="0" spc="-290"/>
              <a:t> </a:t>
            </a:r>
            <a:r>
              <a:rPr dirty="0" spc="-395"/>
              <a:t>T</a:t>
            </a:r>
            <a:r>
              <a:rPr dirty="0" spc="-210"/>
              <a:t>E</a:t>
            </a:r>
            <a:r>
              <a:rPr dirty="0" spc="-70"/>
              <a:t>O</a:t>
            </a:r>
            <a:r>
              <a:rPr dirty="0" spc="-395"/>
              <a:t>T</a:t>
            </a:r>
            <a:r>
              <a:rPr dirty="0" spc="70"/>
              <a:t>I</a:t>
            </a:r>
            <a:r>
              <a:rPr dirty="0" spc="-80"/>
              <a:t>H</a:t>
            </a:r>
            <a:r>
              <a:rPr dirty="0" spc="-125"/>
              <a:t>U</a:t>
            </a:r>
            <a:r>
              <a:rPr dirty="0" spc="-245"/>
              <a:t>A</a:t>
            </a:r>
            <a:r>
              <a:rPr dirty="0" spc="-210"/>
              <a:t>C</a:t>
            </a:r>
            <a:r>
              <a:rPr dirty="0" spc="-245"/>
              <a:t>Á</a:t>
            </a:r>
            <a:r>
              <a:rPr dirty="0"/>
              <a:t>N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8826131"/>
            <a:ext cx="2057399" cy="1457324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2870312" y="0"/>
            <a:ext cx="15417800" cy="10287000"/>
            <a:chOff x="2870312" y="0"/>
            <a:chExt cx="15417800" cy="10287000"/>
          </a:xfrm>
        </p:grpSpPr>
        <p:sp>
          <p:nvSpPr>
            <p:cNvPr id="5" name="object 5"/>
            <p:cNvSpPr/>
            <p:nvPr/>
          </p:nvSpPr>
          <p:spPr>
            <a:xfrm>
              <a:off x="12958146" y="0"/>
              <a:ext cx="3237865" cy="2176780"/>
            </a:xfrm>
            <a:custGeom>
              <a:avLst/>
              <a:gdLst/>
              <a:ahLst/>
              <a:cxnLst/>
              <a:rect l="l" t="t" r="r" b="b"/>
              <a:pathLst>
                <a:path w="3237865" h="2176780">
                  <a:moveTo>
                    <a:pt x="3237401" y="0"/>
                  </a:moveTo>
                  <a:lnTo>
                    <a:pt x="631960" y="0"/>
                  </a:lnTo>
                  <a:lnTo>
                    <a:pt x="438788" y="334327"/>
                  </a:lnTo>
                  <a:lnTo>
                    <a:pt x="0" y="1092397"/>
                  </a:lnTo>
                  <a:lnTo>
                    <a:pt x="627647" y="2176443"/>
                  </a:lnTo>
                  <a:lnTo>
                    <a:pt x="1978281" y="2176443"/>
                  </a:lnTo>
                  <a:lnTo>
                    <a:pt x="2380193" y="1482218"/>
                  </a:lnTo>
                  <a:lnTo>
                    <a:pt x="2380492" y="1482218"/>
                  </a:lnTo>
                  <a:lnTo>
                    <a:pt x="3237401" y="0"/>
                  </a:lnTo>
                  <a:close/>
                </a:path>
                <a:path w="3237865" h="2176780">
                  <a:moveTo>
                    <a:pt x="2380492" y="1482218"/>
                  </a:moveTo>
                  <a:lnTo>
                    <a:pt x="2380193" y="1482218"/>
                  </a:lnTo>
                  <a:lnTo>
                    <a:pt x="2380382" y="1482407"/>
                  </a:lnTo>
                  <a:lnTo>
                    <a:pt x="2380492" y="1482218"/>
                  </a:lnTo>
                  <a:close/>
                </a:path>
              </a:pathLst>
            </a:custGeom>
            <a:solidFill>
              <a:srgbClr val="D4171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5563983" y="0"/>
              <a:ext cx="2724150" cy="2176780"/>
            </a:xfrm>
            <a:custGeom>
              <a:avLst/>
              <a:gdLst/>
              <a:ahLst/>
              <a:cxnLst/>
              <a:rect l="l" t="t" r="r" b="b"/>
              <a:pathLst>
                <a:path w="2724150" h="2176780">
                  <a:moveTo>
                    <a:pt x="2724017" y="0"/>
                  </a:moveTo>
                  <a:lnTo>
                    <a:pt x="632482" y="0"/>
                  </a:lnTo>
                  <a:lnTo>
                    <a:pt x="0" y="1092397"/>
                  </a:lnTo>
                  <a:lnTo>
                    <a:pt x="627647" y="2176443"/>
                  </a:lnTo>
                  <a:lnTo>
                    <a:pt x="1978282" y="2176443"/>
                  </a:lnTo>
                  <a:lnTo>
                    <a:pt x="2348756" y="1536528"/>
                  </a:lnTo>
                  <a:lnTo>
                    <a:pt x="2352241" y="1536528"/>
                  </a:lnTo>
                  <a:lnTo>
                    <a:pt x="2724017" y="892061"/>
                  </a:lnTo>
                  <a:lnTo>
                    <a:pt x="2724017" y="0"/>
                  </a:lnTo>
                  <a:close/>
                </a:path>
                <a:path w="2724150" h="2176780">
                  <a:moveTo>
                    <a:pt x="2352241" y="1536528"/>
                  </a:moveTo>
                  <a:lnTo>
                    <a:pt x="2348756" y="1536528"/>
                  </a:lnTo>
                  <a:lnTo>
                    <a:pt x="2351313" y="1538136"/>
                  </a:lnTo>
                  <a:lnTo>
                    <a:pt x="2352241" y="1536528"/>
                  </a:lnTo>
                  <a:close/>
                </a:path>
              </a:pathLst>
            </a:custGeom>
            <a:solidFill>
              <a:srgbClr val="1736B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0312" y="2172127"/>
              <a:ext cx="13058774" cy="811487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3110" y="238189"/>
            <a:ext cx="7074534" cy="1482725"/>
          </a:xfrm>
          <a:prstGeom prst="rect"/>
        </p:spPr>
        <p:txBody>
          <a:bodyPr wrap="square" lIns="0" tIns="90805" rIns="0" bIns="0" rtlCol="0" vert="horz">
            <a:spAutoFit/>
          </a:bodyPr>
          <a:lstStyle/>
          <a:p>
            <a:pPr marL="12700" marR="5080">
              <a:lnSpc>
                <a:spcPts val="5480"/>
              </a:lnSpc>
              <a:spcBef>
                <a:spcPts val="715"/>
              </a:spcBef>
            </a:pPr>
            <a:r>
              <a:rPr dirty="0" spc="-5"/>
              <a:t>N</a:t>
            </a:r>
            <a:r>
              <a:rPr dirty="0" spc="-245"/>
              <a:t>A</a:t>
            </a:r>
            <a:r>
              <a:rPr dirty="0" spc="-125"/>
              <a:t>U</a:t>
            </a:r>
            <a:r>
              <a:rPr dirty="0" spc="-210"/>
              <a:t>C</a:t>
            </a:r>
            <a:r>
              <a:rPr dirty="0" spc="-245"/>
              <a:t>A</a:t>
            </a:r>
            <a:r>
              <a:rPr dirty="0" spc="-225"/>
              <a:t>L</a:t>
            </a:r>
            <a:r>
              <a:rPr dirty="0" spc="35"/>
              <a:t>P</a:t>
            </a:r>
            <a:r>
              <a:rPr dirty="0" spc="-245"/>
              <a:t>A</a:t>
            </a:r>
            <a:r>
              <a:rPr dirty="0"/>
              <a:t>N</a:t>
            </a:r>
            <a:r>
              <a:rPr dirty="0" spc="-290"/>
              <a:t> </a:t>
            </a:r>
            <a:r>
              <a:rPr dirty="0" spc="30"/>
              <a:t>D</a:t>
            </a:r>
            <a:r>
              <a:rPr dirty="0" spc="-204"/>
              <a:t>E</a:t>
            </a:r>
            <a:r>
              <a:rPr dirty="0" spc="-290"/>
              <a:t> </a:t>
            </a:r>
            <a:r>
              <a:rPr dirty="0" spc="-1100"/>
              <a:t>J</a:t>
            </a:r>
            <a:r>
              <a:rPr dirty="0" spc="-125"/>
              <a:t>U</a:t>
            </a:r>
            <a:r>
              <a:rPr dirty="0" spc="-245"/>
              <a:t>Á</a:t>
            </a:r>
            <a:r>
              <a:rPr dirty="0" spc="10"/>
              <a:t>R</a:t>
            </a:r>
            <a:r>
              <a:rPr dirty="0" spc="-210"/>
              <a:t>E</a:t>
            </a:r>
            <a:r>
              <a:rPr dirty="0" spc="-75"/>
              <a:t>Z  </a:t>
            </a:r>
            <a:r>
              <a:rPr dirty="0" spc="-245"/>
              <a:t>A</a:t>
            </a:r>
            <a:r>
              <a:rPr dirty="0" spc="-395"/>
              <a:t>T</a:t>
            </a:r>
            <a:r>
              <a:rPr dirty="0" spc="10"/>
              <a:t>R</a:t>
            </a:r>
            <a:r>
              <a:rPr dirty="0" spc="-245"/>
              <a:t>A</a:t>
            </a:r>
            <a:r>
              <a:rPr dirty="0" spc="-210"/>
              <a:t>C</a:t>
            </a:r>
            <a:r>
              <a:rPr dirty="0" spc="-395"/>
              <a:t>T</a:t>
            </a:r>
            <a:r>
              <a:rPr dirty="0" spc="70"/>
              <a:t>I</a:t>
            </a:r>
            <a:r>
              <a:rPr dirty="0" spc="-280"/>
              <a:t>V</a:t>
            </a:r>
            <a:r>
              <a:rPr dirty="0" spc="-70"/>
              <a:t>O</a:t>
            </a:r>
            <a:r>
              <a:rPr dirty="0" spc="265"/>
              <a:t>S</a:t>
            </a:r>
            <a:r>
              <a:rPr dirty="0" spc="-290"/>
              <a:t> </a:t>
            </a:r>
            <a:r>
              <a:rPr dirty="0" spc="-395"/>
              <a:t>T</a:t>
            </a:r>
            <a:r>
              <a:rPr dirty="0" spc="-125"/>
              <a:t>U</a:t>
            </a:r>
            <a:r>
              <a:rPr dirty="0" spc="10"/>
              <a:t>R</a:t>
            </a:r>
            <a:r>
              <a:rPr dirty="0" spc="70"/>
              <a:t>Í</a:t>
            </a:r>
            <a:r>
              <a:rPr dirty="0" spc="260"/>
              <a:t>S</a:t>
            </a:r>
            <a:r>
              <a:rPr dirty="0" spc="-395"/>
              <a:t>T</a:t>
            </a:r>
            <a:r>
              <a:rPr dirty="0" spc="70"/>
              <a:t>I</a:t>
            </a:r>
            <a:r>
              <a:rPr dirty="0" spc="-210"/>
              <a:t>C</a:t>
            </a:r>
            <a:r>
              <a:rPr dirty="0" spc="-70"/>
              <a:t>O</a:t>
            </a:r>
            <a:r>
              <a:rPr dirty="0" spc="265"/>
              <a:t>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8826131"/>
            <a:ext cx="2057399" cy="1457324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3356774" y="1"/>
            <a:ext cx="14931390" cy="10287000"/>
            <a:chOff x="3356774" y="1"/>
            <a:chExt cx="14931390" cy="10287000"/>
          </a:xfrm>
        </p:grpSpPr>
        <p:sp>
          <p:nvSpPr>
            <p:cNvPr id="5" name="object 5"/>
            <p:cNvSpPr/>
            <p:nvPr/>
          </p:nvSpPr>
          <p:spPr>
            <a:xfrm>
              <a:off x="12958146" y="1"/>
              <a:ext cx="3237865" cy="2176780"/>
            </a:xfrm>
            <a:custGeom>
              <a:avLst/>
              <a:gdLst/>
              <a:ahLst/>
              <a:cxnLst/>
              <a:rect l="l" t="t" r="r" b="b"/>
              <a:pathLst>
                <a:path w="3237865" h="2176780">
                  <a:moveTo>
                    <a:pt x="3237401" y="0"/>
                  </a:moveTo>
                  <a:lnTo>
                    <a:pt x="631960" y="0"/>
                  </a:lnTo>
                  <a:lnTo>
                    <a:pt x="438788" y="334327"/>
                  </a:lnTo>
                  <a:lnTo>
                    <a:pt x="0" y="1092397"/>
                  </a:lnTo>
                  <a:lnTo>
                    <a:pt x="627647" y="2176443"/>
                  </a:lnTo>
                  <a:lnTo>
                    <a:pt x="1978281" y="2176443"/>
                  </a:lnTo>
                  <a:lnTo>
                    <a:pt x="2380193" y="1482218"/>
                  </a:lnTo>
                  <a:lnTo>
                    <a:pt x="2380492" y="1482218"/>
                  </a:lnTo>
                  <a:lnTo>
                    <a:pt x="3237401" y="0"/>
                  </a:lnTo>
                  <a:close/>
                </a:path>
                <a:path w="3237865" h="2176780">
                  <a:moveTo>
                    <a:pt x="2380492" y="1482218"/>
                  </a:moveTo>
                  <a:lnTo>
                    <a:pt x="2380193" y="1482218"/>
                  </a:lnTo>
                  <a:lnTo>
                    <a:pt x="2380382" y="1482407"/>
                  </a:lnTo>
                  <a:lnTo>
                    <a:pt x="2380492" y="1482218"/>
                  </a:lnTo>
                  <a:close/>
                </a:path>
              </a:pathLst>
            </a:custGeom>
            <a:solidFill>
              <a:srgbClr val="D4171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5563983" y="1"/>
              <a:ext cx="2724150" cy="2176780"/>
            </a:xfrm>
            <a:custGeom>
              <a:avLst/>
              <a:gdLst/>
              <a:ahLst/>
              <a:cxnLst/>
              <a:rect l="l" t="t" r="r" b="b"/>
              <a:pathLst>
                <a:path w="2724150" h="2176780">
                  <a:moveTo>
                    <a:pt x="2724017" y="0"/>
                  </a:moveTo>
                  <a:lnTo>
                    <a:pt x="632482" y="0"/>
                  </a:lnTo>
                  <a:lnTo>
                    <a:pt x="0" y="1092397"/>
                  </a:lnTo>
                  <a:lnTo>
                    <a:pt x="627647" y="2176443"/>
                  </a:lnTo>
                  <a:lnTo>
                    <a:pt x="1978282" y="2176443"/>
                  </a:lnTo>
                  <a:lnTo>
                    <a:pt x="2348756" y="1536528"/>
                  </a:lnTo>
                  <a:lnTo>
                    <a:pt x="2352241" y="1536528"/>
                  </a:lnTo>
                  <a:lnTo>
                    <a:pt x="2724017" y="892061"/>
                  </a:lnTo>
                  <a:lnTo>
                    <a:pt x="2724017" y="0"/>
                  </a:lnTo>
                  <a:close/>
                </a:path>
                <a:path w="2724150" h="2176780">
                  <a:moveTo>
                    <a:pt x="2352241" y="1536528"/>
                  </a:moveTo>
                  <a:lnTo>
                    <a:pt x="2348756" y="1536528"/>
                  </a:lnTo>
                  <a:lnTo>
                    <a:pt x="2351313" y="1538136"/>
                  </a:lnTo>
                  <a:lnTo>
                    <a:pt x="2352241" y="1536528"/>
                  </a:lnTo>
                  <a:close/>
                </a:path>
              </a:pathLst>
            </a:custGeom>
            <a:solidFill>
              <a:srgbClr val="1736B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56774" y="2172127"/>
              <a:ext cx="12830174" cy="8114871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123" y="2230445"/>
            <a:ext cx="16464834" cy="8047459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0" y="2"/>
            <a:ext cx="13599794" cy="2181860"/>
          </a:xfrm>
          <a:custGeom>
            <a:avLst/>
            <a:gdLst/>
            <a:ahLst/>
            <a:cxnLst/>
            <a:rect l="l" t="t" r="r" b="b"/>
            <a:pathLst>
              <a:path w="13599794" h="2181860">
                <a:moveTo>
                  <a:pt x="0" y="0"/>
                </a:moveTo>
                <a:lnTo>
                  <a:pt x="13599518" y="0"/>
                </a:lnTo>
                <a:lnTo>
                  <a:pt x="12340655" y="2181588"/>
                </a:lnTo>
                <a:lnTo>
                  <a:pt x="95201" y="2181588"/>
                </a:lnTo>
                <a:lnTo>
                  <a:pt x="0" y="2016605"/>
                </a:lnTo>
                <a:lnTo>
                  <a:pt x="0" y="0"/>
                </a:lnTo>
                <a:close/>
              </a:path>
            </a:pathLst>
          </a:custGeom>
          <a:solidFill>
            <a:srgbClr val="1736B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53110" y="238190"/>
            <a:ext cx="7074534" cy="1482725"/>
          </a:xfrm>
          <a:prstGeom prst="rect"/>
        </p:spPr>
        <p:txBody>
          <a:bodyPr wrap="square" lIns="0" tIns="90805" rIns="0" bIns="0" rtlCol="0" vert="horz">
            <a:spAutoFit/>
          </a:bodyPr>
          <a:lstStyle/>
          <a:p>
            <a:pPr marL="12700" marR="5080">
              <a:lnSpc>
                <a:spcPts val="5480"/>
              </a:lnSpc>
              <a:spcBef>
                <a:spcPts val="715"/>
              </a:spcBef>
            </a:pPr>
            <a:r>
              <a:rPr dirty="0" spc="-245"/>
              <a:t>A</a:t>
            </a:r>
            <a:r>
              <a:rPr dirty="0" spc="-395"/>
              <a:t>T</a:t>
            </a:r>
            <a:r>
              <a:rPr dirty="0" spc="70"/>
              <a:t>I</a:t>
            </a:r>
            <a:r>
              <a:rPr dirty="0" spc="-114"/>
              <a:t>Z</a:t>
            </a:r>
            <a:r>
              <a:rPr dirty="0" spc="-245"/>
              <a:t>A</a:t>
            </a:r>
            <a:r>
              <a:rPr dirty="0" spc="35"/>
              <a:t>P</a:t>
            </a:r>
            <a:r>
              <a:rPr dirty="0" spc="-245"/>
              <a:t>Á</a:t>
            </a:r>
            <a:r>
              <a:rPr dirty="0"/>
              <a:t>N</a:t>
            </a:r>
            <a:r>
              <a:rPr dirty="0" spc="-290"/>
              <a:t> </a:t>
            </a:r>
            <a:r>
              <a:rPr dirty="0" spc="30"/>
              <a:t>D</a:t>
            </a:r>
            <a:r>
              <a:rPr dirty="0" spc="-204"/>
              <a:t>E</a:t>
            </a:r>
            <a:r>
              <a:rPr dirty="0" spc="-290"/>
              <a:t> </a:t>
            </a:r>
            <a:r>
              <a:rPr dirty="0" spc="-114"/>
              <a:t>Z</a:t>
            </a:r>
            <a:r>
              <a:rPr dirty="0" spc="-245"/>
              <a:t>A</a:t>
            </a:r>
            <a:r>
              <a:rPr dirty="0" spc="10"/>
              <a:t>R</a:t>
            </a:r>
            <a:r>
              <a:rPr dirty="0" spc="-245"/>
              <a:t>A</a:t>
            </a:r>
            <a:r>
              <a:rPr dirty="0" spc="-160"/>
              <a:t>G</a:t>
            </a:r>
            <a:r>
              <a:rPr dirty="0" spc="-70"/>
              <a:t>O</a:t>
            </a:r>
            <a:r>
              <a:rPr dirty="0" spc="-114"/>
              <a:t>Z</a:t>
            </a:r>
            <a:r>
              <a:rPr dirty="0" spc="-155"/>
              <a:t>A  </a:t>
            </a:r>
            <a:r>
              <a:rPr dirty="0" spc="-245"/>
              <a:t>A</a:t>
            </a:r>
            <a:r>
              <a:rPr dirty="0" spc="-395"/>
              <a:t>T</a:t>
            </a:r>
            <a:r>
              <a:rPr dirty="0" spc="10"/>
              <a:t>R</a:t>
            </a:r>
            <a:r>
              <a:rPr dirty="0" spc="-245"/>
              <a:t>A</a:t>
            </a:r>
            <a:r>
              <a:rPr dirty="0" spc="-210"/>
              <a:t>C</a:t>
            </a:r>
            <a:r>
              <a:rPr dirty="0" spc="-395"/>
              <a:t>T</a:t>
            </a:r>
            <a:r>
              <a:rPr dirty="0" spc="70"/>
              <a:t>I</a:t>
            </a:r>
            <a:r>
              <a:rPr dirty="0" spc="-280"/>
              <a:t>V</a:t>
            </a:r>
            <a:r>
              <a:rPr dirty="0" spc="-70"/>
              <a:t>O</a:t>
            </a:r>
            <a:r>
              <a:rPr dirty="0" spc="265"/>
              <a:t>S</a:t>
            </a:r>
            <a:r>
              <a:rPr dirty="0" spc="-290"/>
              <a:t> </a:t>
            </a:r>
            <a:r>
              <a:rPr dirty="0" spc="-395"/>
              <a:t>T</a:t>
            </a:r>
            <a:r>
              <a:rPr dirty="0" spc="-125"/>
              <a:t>U</a:t>
            </a:r>
            <a:r>
              <a:rPr dirty="0" spc="10"/>
              <a:t>R</a:t>
            </a:r>
            <a:r>
              <a:rPr dirty="0" spc="70"/>
              <a:t>Í</a:t>
            </a:r>
            <a:r>
              <a:rPr dirty="0" spc="260"/>
              <a:t>S</a:t>
            </a:r>
            <a:r>
              <a:rPr dirty="0" spc="-395"/>
              <a:t>T</a:t>
            </a:r>
            <a:r>
              <a:rPr dirty="0" spc="70"/>
              <a:t>I</a:t>
            </a:r>
            <a:r>
              <a:rPr dirty="0" spc="-210"/>
              <a:t>C</a:t>
            </a:r>
            <a:r>
              <a:rPr dirty="0" spc="-70"/>
              <a:t>O</a:t>
            </a:r>
            <a:r>
              <a:rPr dirty="0" spc="265"/>
              <a:t>S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12958146" y="2"/>
            <a:ext cx="5330190" cy="2176780"/>
            <a:chOff x="12958146" y="2"/>
            <a:chExt cx="5330190" cy="2176780"/>
          </a:xfrm>
        </p:grpSpPr>
        <p:sp>
          <p:nvSpPr>
            <p:cNvPr id="6" name="object 6"/>
            <p:cNvSpPr/>
            <p:nvPr/>
          </p:nvSpPr>
          <p:spPr>
            <a:xfrm>
              <a:off x="12958146" y="2"/>
              <a:ext cx="3237865" cy="2176780"/>
            </a:xfrm>
            <a:custGeom>
              <a:avLst/>
              <a:gdLst/>
              <a:ahLst/>
              <a:cxnLst/>
              <a:rect l="l" t="t" r="r" b="b"/>
              <a:pathLst>
                <a:path w="3237865" h="2176780">
                  <a:moveTo>
                    <a:pt x="3237402" y="0"/>
                  </a:moveTo>
                  <a:lnTo>
                    <a:pt x="631960" y="0"/>
                  </a:lnTo>
                  <a:lnTo>
                    <a:pt x="438788" y="334328"/>
                  </a:lnTo>
                  <a:lnTo>
                    <a:pt x="0" y="1092397"/>
                  </a:lnTo>
                  <a:lnTo>
                    <a:pt x="627647" y="2176444"/>
                  </a:lnTo>
                  <a:lnTo>
                    <a:pt x="1978281" y="2176444"/>
                  </a:lnTo>
                  <a:lnTo>
                    <a:pt x="2380193" y="1482218"/>
                  </a:lnTo>
                  <a:lnTo>
                    <a:pt x="2380492" y="1482218"/>
                  </a:lnTo>
                  <a:lnTo>
                    <a:pt x="3237402" y="0"/>
                  </a:lnTo>
                  <a:close/>
                </a:path>
                <a:path w="3237865" h="2176780">
                  <a:moveTo>
                    <a:pt x="2380492" y="1482218"/>
                  </a:moveTo>
                  <a:lnTo>
                    <a:pt x="2380193" y="1482218"/>
                  </a:lnTo>
                  <a:lnTo>
                    <a:pt x="2380382" y="1482407"/>
                  </a:lnTo>
                  <a:lnTo>
                    <a:pt x="2380492" y="1482218"/>
                  </a:lnTo>
                  <a:close/>
                </a:path>
              </a:pathLst>
            </a:custGeom>
            <a:solidFill>
              <a:srgbClr val="D4171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5563983" y="2"/>
              <a:ext cx="2724150" cy="2176780"/>
            </a:xfrm>
            <a:custGeom>
              <a:avLst/>
              <a:gdLst/>
              <a:ahLst/>
              <a:cxnLst/>
              <a:rect l="l" t="t" r="r" b="b"/>
              <a:pathLst>
                <a:path w="2724150" h="2176780">
                  <a:moveTo>
                    <a:pt x="2724017" y="0"/>
                  </a:moveTo>
                  <a:lnTo>
                    <a:pt x="632482" y="0"/>
                  </a:lnTo>
                  <a:lnTo>
                    <a:pt x="0" y="1092397"/>
                  </a:lnTo>
                  <a:lnTo>
                    <a:pt x="627647" y="2176444"/>
                  </a:lnTo>
                  <a:lnTo>
                    <a:pt x="1978281" y="2176444"/>
                  </a:lnTo>
                  <a:lnTo>
                    <a:pt x="2348756" y="1536528"/>
                  </a:lnTo>
                  <a:lnTo>
                    <a:pt x="2352241" y="1536528"/>
                  </a:lnTo>
                  <a:lnTo>
                    <a:pt x="2724017" y="892062"/>
                  </a:lnTo>
                  <a:lnTo>
                    <a:pt x="2724017" y="0"/>
                  </a:lnTo>
                  <a:close/>
                </a:path>
                <a:path w="2724150" h="2176780">
                  <a:moveTo>
                    <a:pt x="2352241" y="1536528"/>
                  </a:moveTo>
                  <a:lnTo>
                    <a:pt x="2348756" y="1536528"/>
                  </a:lnTo>
                  <a:lnTo>
                    <a:pt x="2351313" y="1538137"/>
                  </a:lnTo>
                  <a:lnTo>
                    <a:pt x="2352241" y="1536528"/>
                  </a:lnTo>
                  <a:close/>
                </a:path>
              </a:pathLst>
            </a:custGeom>
            <a:solidFill>
              <a:srgbClr val="1736B1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8826131"/>
            <a:ext cx="2057399" cy="145732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3110" y="238188"/>
            <a:ext cx="7074534" cy="1482725"/>
          </a:xfrm>
          <a:prstGeom prst="rect"/>
        </p:spPr>
        <p:txBody>
          <a:bodyPr wrap="square" lIns="0" tIns="90805" rIns="0" bIns="0" rtlCol="0" vert="horz">
            <a:spAutoFit/>
          </a:bodyPr>
          <a:lstStyle/>
          <a:p>
            <a:pPr marL="12700" marR="5080">
              <a:lnSpc>
                <a:spcPts val="5480"/>
              </a:lnSpc>
              <a:spcBef>
                <a:spcPts val="715"/>
              </a:spcBef>
              <a:tabLst>
                <a:tab pos="3870960" algn="l"/>
              </a:tabLst>
            </a:pPr>
            <a:r>
              <a:rPr dirty="0" spc="-190"/>
              <a:t>CUAUTITLÁN	</a:t>
            </a:r>
            <a:r>
              <a:rPr dirty="0" spc="-125"/>
              <a:t>IZCALLI </a:t>
            </a:r>
            <a:r>
              <a:rPr dirty="0" spc="-120"/>
              <a:t> </a:t>
            </a:r>
            <a:r>
              <a:rPr dirty="0" spc="-245"/>
              <a:t>A</a:t>
            </a:r>
            <a:r>
              <a:rPr dirty="0" spc="-395"/>
              <a:t>T</a:t>
            </a:r>
            <a:r>
              <a:rPr dirty="0" spc="10"/>
              <a:t>R</a:t>
            </a:r>
            <a:r>
              <a:rPr dirty="0" spc="-245"/>
              <a:t>A</a:t>
            </a:r>
            <a:r>
              <a:rPr dirty="0" spc="-210"/>
              <a:t>C</a:t>
            </a:r>
            <a:r>
              <a:rPr dirty="0" spc="-395"/>
              <a:t>T</a:t>
            </a:r>
            <a:r>
              <a:rPr dirty="0" spc="70"/>
              <a:t>I</a:t>
            </a:r>
            <a:r>
              <a:rPr dirty="0" spc="-280"/>
              <a:t>V</a:t>
            </a:r>
            <a:r>
              <a:rPr dirty="0" spc="-70"/>
              <a:t>O</a:t>
            </a:r>
            <a:r>
              <a:rPr dirty="0" spc="265"/>
              <a:t>S</a:t>
            </a:r>
            <a:r>
              <a:rPr dirty="0" spc="-290"/>
              <a:t> </a:t>
            </a:r>
            <a:r>
              <a:rPr dirty="0" spc="-395"/>
              <a:t>T</a:t>
            </a:r>
            <a:r>
              <a:rPr dirty="0" spc="-125"/>
              <a:t>U</a:t>
            </a:r>
            <a:r>
              <a:rPr dirty="0" spc="10"/>
              <a:t>R</a:t>
            </a:r>
            <a:r>
              <a:rPr dirty="0" spc="70"/>
              <a:t>Í</a:t>
            </a:r>
            <a:r>
              <a:rPr dirty="0" spc="260"/>
              <a:t>S</a:t>
            </a:r>
            <a:r>
              <a:rPr dirty="0" spc="-395"/>
              <a:t>T</a:t>
            </a:r>
            <a:r>
              <a:rPr dirty="0" spc="70"/>
              <a:t>I</a:t>
            </a:r>
            <a:r>
              <a:rPr dirty="0" spc="-210"/>
              <a:t>C</a:t>
            </a:r>
            <a:r>
              <a:rPr dirty="0" spc="-70"/>
              <a:t>O</a:t>
            </a:r>
            <a:r>
              <a:rPr dirty="0" spc="265"/>
              <a:t>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18288000" cy="10285730"/>
            <a:chOff x="0" y="0"/>
            <a:chExt cx="18288000" cy="10285730"/>
          </a:xfrm>
        </p:grpSpPr>
        <p:sp>
          <p:nvSpPr>
            <p:cNvPr id="4" name="object 4"/>
            <p:cNvSpPr/>
            <p:nvPr/>
          </p:nvSpPr>
          <p:spPr>
            <a:xfrm>
              <a:off x="12958146" y="0"/>
              <a:ext cx="3237865" cy="2176780"/>
            </a:xfrm>
            <a:custGeom>
              <a:avLst/>
              <a:gdLst/>
              <a:ahLst/>
              <a:cxnLst/>
              <a:rect l="l" t="t" r="r" b="b"/>
              <a:pathLst>
                <a:path w="3237865" h="2176780">
                  <a:moveTo>
                    <a:pt x="3237402" y="0"/>
                  </a:moveTo>
                  <a:lnTo>
                    <a:pt x="631961" y="0"/>
                  </a:lnTo>
                  <a:lnTo>
                    <a:pt x="438788" y="334328"/>
                  </a:lnTo>
                  <a:lnTo>
                    <a:pt x="0" y="1092397"/>
                  </a:lnTo>
                  <a:lnTo>
                    <a:pt x="627647" y="2176444"/>
                  </a:lnTo>
                  <a:lnTo>
                    <a:pt x="1978281" y="2176444"/>
                  </a:lnTo>
                  <a:lnTo>
                    <a:pt x="2380193" y="1482218"/>
                  </a:lnTo>
                  <a:lnTo>
                    <a:pt x="2380492" y="1482218"/>
                  </a:lnTo>
                  <a:lnTo>
                    <a:pt x="3237402" y="0"/>
                  </a:lnTo>
                  <a:close/>
                </a:path>
                <a:path w="3237865" h="2176780">
                  <a:moveTo>
                    <a:pt x="2380492" y="1482218"/>
                  </a:moveTo>
                  <a:lnTo>
                    <a:pt x="2380193" y="1482218"/>
                  </a:lnTo>
                  <a:lnTo>
                    <a:pt x="2380382" y="1482408"/>
                  </a:lnTo>
                  <a:lnTo>
                    <a:pt x="2380492" y="1482218"/>
                  </a:lnTo>
                  <a:close/>
                </a:path>
              </a:pathLst>
            </a:custGeom>
            <a:solidFill>
              <a:srgbClr val="D4171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5563983" y="0"/>
              <a:ext cx="2724150" cy="2176780"/>
            </a:xfrm>
            <a:custGeom>
              <a:avLst/>
              <a:gdLst/>
              <a:ahLst/>
              <a:cxnLst/>
              <a:rect l="l" t="t" r="r" b="b"/>
              <a:pathLst>
                <a:path w="2724150" h="2176780">
                  <a:moveTo>
                    <a:pt x="2724017" y="0"/>
                  </a:moveTo>
                  <a:lnTo>
                    <a:pt x="632483" y="0"/>
                  </a:lnTo>
                  <a:lnTo>
                    <a:pt x="0" y="1092397"/>
                  </a:lnTo>
                  <a:lnTo>
                    <a:pt x="627647" y="2176444"/>
                  </a:lnTo>
                  <a:lnTo>
                    <a:pt x="1978282" y="2176444"/>
                  </a:lnTo>
                  <a:lnTo>
                    <a:pt x="2348756" y="1536528"/>
                  </a:lnTo>
                  <a:lnTo>
                    <a:pt x="2352241" y="1536528"/>
                  </a:lnTo>
                  <a:lnTo>
                    <a:pt x="2724017" y="892062"/>
                  </a:lnTo>
                  <a:lnTo>
                    <a:pt x="2724017" y="0"/>
                  </a:lnTo>
                  <a:close/>
                </a:path>
                <a:path w="2724150" h="2176780">
                  <a:moveTo>
                    <a:pt x="2352241" y="1536528"/>
                  </a:moveTo>
                  <a:lnTo>
                    <a:pt x="2348756" y="1536528"/>
                  </a:lnTo>
                  <a:lnTo>
                    <a:pt x="2351313" y="1538137"/>
                  </a:lnTo>
                  <a:lnTo>
                    <a:pt x="2352241" y="1536528"/>
                  </a:lnTo>
                  <a:close/>
                </a:path>
              </a:pathLst>
            </a:custGeom>
            <a:solidFill>
              <a:srgbClr val="1736B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04528" y="2160904"/>
              <a:ext cx="15459074" cy="8124824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8826129"/>
              <a:ext cx="2057399" cy="145732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Adair Hernández Soto</dc:creator>
  <cp:keywords>DAFQ2PymD5c,BACoY0vM4hM</cp:keywords>
  <dc:title>Turismo</dc:title>
  <dcterms:created xsi:type="dcterms:W3CDTF">2022-11-14T22:18:57Z</dcterms:created>
  <dcterms:modified xsi:type="dcterms:W3CDTF">2022-11-14T22:18:57Z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2022-11-12T00:00:00Z</vt:filetime>
  </property>
  <property fmtid="{D5CDD505-2E9C-101B-9397-08002B2CF9AE}" pid="3" name="Creator">
    <vt:lpwstr>Canva</vt:lpwstr>
  </property>
  <property fmtid="{D5CDD505-2E9C-101B-9397-08002B2CF9AE}" pid="4" name="LastSaved">
    <vt:filetime>2022-11-12T00:00:00Z</vt:filetime>
  </property>
</Properties>
</file>