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599794" cy="2181860"/>
          </a:xfrm>
          <a:custGeom>
            <a:avLst/>
            <a:gdLst/>
            <a:ahLst/>
            <a:cxnLst/>
            <a:rect l="l" t="t" r="r" b="b"/>
            <a:pathLst>
              <a:path w="13599794" h="2181860">
                <a:moveTo>
                  <a:pt x="0" y="0"/>
                </a:moveTo>
                <a:lnTo>
                  <a:pt x="13599519" y="0"/>
                </a:lnTo>
                <a:lnTo>
                  <a:pt x="12340655" y="2181590"/>
                </a:lnTo>
                <a:lnTo>
                  <a:pt x="95201" y="2181590"/>
                </a:lnTo>
                <a:lnTo>
                  <a:pt x="0" y="2016606"/>
                </a:lnTo>
                <a:lnTo>
                  <a:pt x="0" y="0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110" y="585850"/>
            <a:ext cx="17581778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8695" y="2371541"/>
            <a:ext cx="16181069" cy="425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1677"/>
            <a:ext cx="18288000" cy="9535795"/>
            <a:chOff x="0" y="751677"/>
            <a:chExt cx="18288000" cy="9535795"/>
          </a:xfrm>
        </p:grpSpPr>
        <p:sp>
          <p:nvSpPr>
            <p:cNvPr id="3" name="object 3"/>
            <p:cNvSpPr/>
            <p:nvPr/>
          </p:nvSpPr>
          <p:spPr>
            <a:xfrm>
              <a:off x="0" y="6103030"/>
              <a:ext cx="3240405" cy="4184015"/>
            </a:xfrm>
            <a:custGeom>
              <a:avLst/>
              <a:gdLst/>
              <a:ahLst/>
              <a:cxnLst/>
              <a:rect l="l" t="t" r="r" b="b"/>
              <a:pathLst>
                <a:path w="3240405" h="4184015">
                  <a:moveTo>
                    <a:pt x="3240267" y="4183969"/>
                  </a:moveTo>
                  <a:lnTo>
                    <a:pt x="0" y="4183969"/>
                  </a:lnTo>
                  <a:lnTo>
                    <a:pt x="0" y="0"/>
                  </a:lnTo>
                  <a:lnTo>
                    <a:pt x="824454" y="0"/>
                  </a:lnTo>
                  <a:lnTo>
                    <a:pt x="3240267" y="4183969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751678"/>
              <a:ext cx="2040889" cy="3535679"/>
            </a:xfrm>
            <a:custGeom>
              <a:avLst/>
              <a:gdLst/>
              <a:ahLst/>
              <a:cxnLst/>
              <a:rect l="l" t="t" r="r" b="b"/>
              <a:pathLst>
                <a:path w="2040889" h="3535679">
                  <a:moveTo>
                    <a:pt x="0" y="0"/>
                  </a:moveTo>
                  <a:lnTo>
                    <a:pt x="2040877" y="3535321"/>
                  </a:lnTo>
                  <a:lnTo>
                    <a:pt x="0" y="3535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6491" y="751677"/>
              <a:ext cx="12353924" cy="87820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198732" y="6103030"/>
              <a:ext cx="3089275" cy="4184015"/>
            </a:xfrm>
            <a:custGeom>
              <a:avLst/>
              <a:gdLst/>
              <a:ahLst/>
              <a:cxnLst/>
              <a:rect l="l" t="t" r="r" b="b"/>
              <a:pathLst>
                <a:path w="3089275" h="4184015">
                  <a:moveTo>
                    <a:pt x="3089266" y="4183969"/>
                  </a:moveTo>
                  <a:lnTo>
                    <a:pt x="0" y="4183969"/>
                  </a:lnTo>
                  <a:lnTo>
                    <a:pt x="2415812" y="0"/>
                  </a:lnTo>
                  <a:lnTo>
                    <a:pt x="3089266" y="0"/>
                  </a:lnTo>
                  <a:lnTo>
                    <a:pt x="3089266" y="4183969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319290" y="6876691"/>
              <a:ext cx="1969135" cy="3410585"/>
            </a:xfrm>
            <a:custGeom>
              <a:avLst/>
              <a:gdLst/>
              <a:ahLst/>
              <a:cxnLst/>
              <a:rect l="l" t="t" r="r" b="b"/>
              <a:pathLst>
                <a:path w="1969134" h="3410584">
                  <a:moveTo>
                    <a:pt x="1968708" y="0"/>
                  </a:moveTo>
                  <a:lnTo>
                    <a:pt x="1968708" y="3410307"/>
                  </a:lnTo>
                  <a:lnTo>
                    <a:pt x="0" y="3410307"/>
                  </a:lnTo>
                  <a:lnTo>
                    <a:pt x="1968708" y="0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5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1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1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1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10" y="585850"/>
            <a:ext cx="95516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SIMPLIFICACIÓN</a:t>
            </a:r>
            <a:r>
              <a:rPr dirty="0" spc="-290"/>
              <a:t> </a:t>
            </a:r>
            <a:r>
              <a:rPr dirty="0" spc="-80"/>
              <a:t>ADMINISTRATIVA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0"/>
            <a:ext cx="5330190" cy="2176780"/>
            <a:chOff x="12958146" y="0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0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2" y="0"/>
                  </a:moveTo>
                  <a:lnTo>
                    <a:pt x="631961" y="0"/>
                  </a:lnTo>
                  <a:lnTo>
                    <a:pt x="438788" y="334328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2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8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0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3" y="0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2" y="2176444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2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7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29"/>
            <a:ext cx="2057399" cy="1457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97" y="3225602"/>
            <a:ext cx="133350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56367" y="2981159"/>
            <a:ext cx="16309340" cy="56775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just" marL="12700" marR="9525">
              <a:lnSpc>
                <a:spcPts val="3679"/>
              </a:lnSpc>
              <a:spcBef>
                <a:spcPts val="555"/>
              </a:spcBef>
            </a:pPr>
            <a:r>
              <a:rPr dirty="0" sz="3400" spc="45">
                <a:solidFill>
                  <a:srgbClr val="3B29CA"/>
                </a:solidFill>
                <a:latin typeface="Trebuchet MS"/>
                <a:cs typeface="Trebuchet MS"/>
              </a:rPr>
              <a:t>Descripción </a:t>
            </a:r>
            <a:r>
              <a:rPr dirty="0" sz="3400" spc="515">
                <a:solidFill>
                  <a:srgbClr val="3B29CA"/>
                </a:solidFill>
                <a:latin typeface="Trebuchet MS"/>
                <a:cs typeface="Trebuchet MS"/>
              </a:rPr>
              <a:t>– </a:t>
            </a:r>
            <a:r>
              <a:rPr dirty="0" sz="3400" spc="85">
                <a:latin typeface="Trebuchet MS"/>
                <a:cs typeface="Trebuchet MS"/>
              </a:rPr>
              <a:t>Un </a:t>
            </a:r>
            <a:r>
              <a:rPr dirty="0" sz="3400" spc="70">
                <a:latin typeface="Trebuchet MS"/>
                <a:cs typeface="Trebuchet MS"/>
              </a:rPr>
              <a:t>gobierno </a:t>
            </a:r>
            <a:r>
              <a:rPr dirty="0" sz="3400" spc="-25">
                <a:latin typeface="Trebuchet MS"/>
                <a:cs typeface="Trebuchet MS"/>
              </a:rPr>
              <a:t>eficiente </a:t>
            </a:r>
            <a:r>
              <a:rPr dirty="0" sz="3400" spc="60">
                <a:latin typeface="Trebuchet MS"/>
                <a:cs typeface="Trebuchet MS"/>
              </a:rPr>
              <a:t>debe </a:t>
            </a:r>
            <a:r>
              <a:rPr dirty="0" sz="3400" spc="35">
                <a:latin typeface="Trebuchet MS"/>
                <a:cs typeface="Trebuchet MS"/>
              </a:rPr>
              <a:t>propiciar </a:t>
            </a:r>
            <a:r>
              <a:rPr dirty="0" sz="3400" spc="25">
                <a:latin typeface="Trebuchet MS"/>
                <a:cs typeface="Trebuchet MS"/>
              </a:rPr>
              <a:t>la </a:t>
            </a:r>
            <a:r>
              <a:rPr dirty="0" sz="3400" spc="65">
                <a:latin typeface="Trebuchet MS"/>
                <a:cs typeface="Trebuchet MS"/>
              </a:rPr>
              <a:t>inversión de </a:t>
            </a:r>
            <a:r>
              <a:rPr dirty="0" sz="3400" spc="160">
                <a:latin typeface="Trebuchet MS"/>
                <a:cs typeface="Trebuchet MS"/>
              </a:rPr>
              <a:t>su </a:t>
            </a:r>
            <a:r>
              <a:rPr dirty="0" sz="3400" spc="45">
                <a:latin typeface="Trebuchet MS"/>
                <a:cs typeface="Trebuchet MS"/>
              </a:rPr>
              <a:t>marco </a:t>
            </a:r>
            <a:r>
              <a:rPr dirty="0" sz="3400" spc="50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regulatorio, </a:t>
            </a:r>
            <a:r>
              <a:rPr dirty="0" sz="3400" spc="60">
                <a:latin typeface="Trebuchet MS"/>
                <a:cs typeface="Trebuchet MS"/>
              </a:rPr>
              <a:t>debe ser </a:t>
            </a:r>
            <a:r>
              <a:rPr dirty="0" sz="3400" spc="20">
                <a:latin typeface="Trebuchet MS"/>
                <a:cs typeface="Trebuchet MS"/>
              </a:rPr>
              <a:t>ágil </a:t>
            </a:r>
            <a:r>
              <a:rPr dirty="0" sz="3400" spc="-5">
                <a:latin typeface="Trebuchet MS"/>
                <a:cs typeface="Trebuchet MS"/>
              </a:rPr>
              <a:t>y </a:t>
            </a:r>
            <a:r>
              <a:rPr dirty="0" sz="3400" spc="30">
                <a:latin typeface="Trebuchet MS"/>
                <a:cs typeface="Trebuchet MS"/>
              </a:rPr>
              <a:t>alinear </a:t>
            </a:r>
            <a:r>
              <a:rPr dirty="0" sz="3400" spc="60">
                <a:latin typeface="Trebuchet MS"/>
                <a:cs typeface="Trebuchet MS"/>
              </a:rPr>
              <a:t>a </a:t>
            </a:r>
            <a:r>
              <a:rPr dirty="0" sz="3400" spc="85">
                <a:latin typeface="Trebuchet MS"/>
                <a:cs typeface="Trebuchet MS"/>
              </a:rPr>
              <a:t>las </a:t>
            </a:r>
            <a:r>
              <a:rPr dirty="0" sz="3400" spc="60">
                <a:latin typeface="Trebuchet MS"/>
                <a:cs typeface="Trebuchet MS"/>
              </a:rPr>
              <a:t>áreas </a:t>
            </a:r>
            <a:r>
              <a:rPr dirty="0" sz="3400" spc="80">
                <a:latin typeface="Trebuchet MS"/>
                <a:cs typeface="Trebuchet MS"/>
              </a:rPr>
              <a:t>que </a:t>
            </a:r>
            <a:r>
              <a:rPr dirty="0" sz="3400" spc="25">
                <a:latin typeface="Trebuchet MS"/>
                <a:cs typeface="Trebuchet MS"/>
              </a:rPr>
              <a:t>integran </a:t>
            </a:r>
            <a:r>
              <a:rPr dirty="0" sz="3400" spc="60">
                <a:latin typeface="Trebuchet MS"/>
                <a:cs typeface="Trebuchet MS"/>
              </a:rPr>
              <a:t>en </a:t>
            </a:r>
            <a:r>
              <a:rPr dirty="0" sz="3400" spc="-10">
                <a:latin typeface="Trebuchet MS"/>
                <a:cs typeface="Trebuchet MS"/>
              </a:rPr>
              <a:t>el </a:t>
            </a:r>
            <a:r>
              <a:rPr dirty="0" sz="3400" spc="10">
                <a:latin typeface="Trebuchet MS"/>
                <a:cs typeface="Trebuchet MS"/>
              </a:rPr>
              <a:t>centro </a:t>
            </a:r>
            <a:r>
              <a:rPr dirty="0" sz="3400" spc="65">
                <a:latin typeface="Trebuchet MS"/>
                <a:cs typeface="Trebuchet MS"/>
              </a:rPr>
              <a:t>de </a:t>
            </a:r>
            <a:r>
              <a:rPr dirty="0" sz="3400" spc="70">
                <a:latin typeface="Trebuchet MS"/>
                <a:cs typeface="Trebuchet MS"/>
              </a:rPr>
              <a:t> </a:t>
            </a:r>
            <a:r>
              <a:rPr dirty="0" sz="3400" spc="30">
                <a:latin typeface="Trebuchet MS"/>
                <a:cs typeface="Trebuchet MS"/>
              </a:rPr>
              <a:t>atención</a:t>
            </a:r>
            <a:r>
              <a:rPr dirty="0" sz="3400" spc="-13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empresarial.</a:t>
            </a:r>
            <a:endParaRPr sz="3400">
              <a:latin typeface="Trebuchet MS"/>
              <a:cs typeface="Trebuchet MS"/>
            </a:endParaRPr>
          </a:p>
          <a:p>
            <a:pPr algn="just" marL="12700">
              <a:lnSpc>
                <a:spcPts val="3404"/>
              </a:lnSpc>
            </a:pPr>
            <a:r>
              <a:rPr dirty="0" sz="3400" spc="35">
                <a:solidFill>
                  <a:srgbClr val="3B29CA"/>
                </a:solidFill>
                <a:latin typeface="Trebuchet MS"/>
                <a:cs typeface="Trebuchet MS"/>
              </a:rPr>
              <a:t>Acciones</a:t>
            </a:r>
            <a:r>
              <a:rPr dirty="0" sz="3400" spc="815">
                <a:solidFill>
                  <a:srgbClr val="3B29CA"/>
                </a:solidFill>
                <a:latin typeface="Trebuchet MS"/>
                <a:cs typeface="Trebuchet MS"/>
              </a:rPr>
              <a:t> </a:t>
            </a:r>
            <a:r>
              <a:rPr dirty="0" sz="3400" spc="515">
                <a:latin typeface="Trebuchet MS"/>
                <a:cs typeface="Trebuchet MS"/>
              </a:rPr>
              <a:t>–</a:t>
            </a:r>
            <a:r>
              <a:rPr dirty="0" sz="3400" spc="815">
                <a:latin typeface="Trebuchet MS"/>
                <a:cs typeface="Trebuchet MS"/>
              </a:rPr>
              <a:t> </a:t>
            </a:r>
            <a:r>
              <a:rPr dirty="0" sz="3400" spc="10">
                <a:latin typeface="Trebuchet MS"/>
                <a:cs typeface="Trebuchet MS"/>
              </a:rPr>
              <a:t>Alinear</a:t>
            </a:r>
            <a:r>
              <a:rPr dirty="0" sz="3400" spc="819">
                <a:latin typeface="Trebuchet MS"/>
                <a:cs typeface="Trebuchet MS"/>
              </a:rPr>
              <a:t> </a:t>
            </a:r>
            <a:r>
              <a:rPr dirty="0" sz="3400" spc="85">
                <a:latin typeface="Trebuchet MS"/>
                <a:cs typeface="Trebuchet MS"/>
              </a:rPr>
              <a:t>las</a:t>
            </a:r>
            <a:r>
              <a:rPr dirty="0" sz="3400" spc="815">
                <a:latin typeface="Trebuchet MS"/>
                <a:cs typeface="Trebuchet MS"/>
              </a:rPr>
              <a:t> </a:t>
            </a:r>
            <a:r>
              <a:rPr dirty="0" sz="3400" spc="60">
                <a:latin typeface="Trebuchet MS"/>
                <a:cs typeface="Trebuchet MS"/>
              </a:rPr>
              <a:t>áreas</a:t>
            </a:r>
            <a:r>
              <a:rPr dirty="0" sz="3400" spc="819">
                <a:latin typeface="Trebuchet MS"/>
                <a:cs typeface="Trebuchet MS"/>
              </a:rPr>
              <a:t> </a:t>
            </a:r>
            <a:r>
              <a:rPr dirty="0" sz="3400" spc="80">
                <a:latin typeface="Trebuchet MS"/>
                <a:cs typeface="Trebuchet MS"/>
              </a:rPr>
              <a:t>que</a:t>
            </a:r>
            <a:r>
              <a:rPr dirty="0" sz="3400" spc="81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integran</a:t>
            </a:r>
            <a:r>
              <a:rPr dirty="0" sz="3400" spc="819">
                <a:latin typeface="Trebuchet MS"/>
                <a:cs typeface="Trebuchet MS"/>
              </a:rPr>
              <a:t> </a:t>
            </a:r>
            <a:r>
              <a:rPr dirty="0" sz="3400" spc="-175">
                <a:latin typeface="Trebuchet MS"/>
                <a:cs typeface="Trebuchet MS"/>
              </a:rPr>
              <a:t>CAET,</a:t>
            </a:r>
            <a:r>
              <a:rPr dirty="0" sz="3400" spc="815">
                <a:latin typeface="Trebuchet MS"/>
                <a:cs typeface="Trebuchet MS"/>
              </a:rPr>
              <a:t> </a:t>
            </a:r>
            <a:r>
              <a:rPr dirty="0" sz="3400" spc="60">
                <a:latin typeface="Trebuchet MS"/>
                <a:cs typeface="Trebuchet MS"/>
              </a:rPr>
              <a:t>Desarrollo</a:t>
            </a:r>
            <a:r>
              <a:rPr dirty="0" sz="3400" spc="819">
                <a:latin typeface="Trebuchet MS"/>
                <a:cs typeface="Trebuchet MS"/>
              </a:rPr>
              <a:t> </a:t>
            </a:r>
            <a:r>
              <a:rPr dirty="0" sz="3400" spc="5">
                <a:latin typeface="Trebuchet MS"/>
                <a:cs typeface="Trebuchet MS"/>
              </a:rPr>
              <a:t>Urbano,</a:t>
            </a:r>
            <a:r>
              <a:rPr dirty="0" sz="3400" spc="815">
                <a:latin typeface="Trebuchet MS"/>
                <a:cs typeface="Trebuchet MS"/>
              </a:rPr>
              <a:t> </a:t>
            </a:r>
            <a:r>
              <a:rPr dirty="0" sz="3400" spc="-30">
                <a:latin typeface="Trebuchet MS"/>
                <a:cs typeface="Trebuchet MS"/>
              </a:rPr>
              <a:t>Tesorería,</a:t>
            </a:r>
            <a:endParaRPr sz="3400">
              <a:latin typeface="Trebuchet MS"/>
              <a:cs typeface="Trebuchet MS"/>
            </a:endParaRPr>
          </a:p>
          <a:p>
            <a:pPr marL="12700" marR="29845">
              <a:lnSpc>
                <a:spcPts val="3679"/>
              </a:lnSpc>
              <a:spcBef>
                <a:spcPts val="254"/>
              </a:spcBef>
            </a:pPr>
            <a:r>
              <a:rPr dirty="0" sz="3400" spc="-15">
                <a:latin typeface="Trebuchet MS"/>
                <a:cs typeface="Trebuchet MS"/>
              </a:rPr>
              <a:t>Ecología, </a:t>
            </a:r>
            <a:r>
              <a:rPr dirty="0" sz="3400" spc="20">
                <a:latin typeface="Trebuchet MS"/>
                <a:cs typeface="Trebuchet MS"/>
              </a:rPr>
              <a:t>Protección </a:t>
            </a:r>
            <a:r>
              <a:rPr dirty="0" sz="3400" spc="-100">
                <a:latin typeface="Trebuchet MS"/>
                <a:cs typeface="Trebuchet MS"/>
              </a:rPr>
              <a:t>Civil, </a:t>
            </a:r>
            <a:r>
              <a:rPr dirty="0" sz="3400" spc="80">
                <a:latin typeface="Trebuchet MS"/>
                <a:cs typeface="Trebuchet MS"/>
              </a:rPr>
              <a:t>Organismo </a:t>
            </a:r>
            <a:r>
              <a:rPr dirty="0" sz="3400" spc="40">
                <a:latin typeface="Trebuchet MS"/>
                <a:cs typeface="Trebuchet MS"/>
              </a:rPr>
              <a:t>del </a:t>
            </a:r>
            <a:r>
              <a:rPr dirty="0" sz="3400" spc="-30">
                <a:latin typeface="Trebuchet MS"/>
                <a:cs typeface="Trebuchet MS"/>
              </a:rPr>
              <a:t>agua, </a:t>
            </a:r>
            <a:r>
              <a:rPr dirty="0" sz="3400" spc="75">
                <a:latin typeface="Trebuchet MS"/>
                <a:cs typeface="Trebuchet MS"/>
              </a:rPr>
              <a:t>Promoción </a:t>
            </a:r>
            <a:r>
              <a:rPr dirty="0" sz="3400">
                <a:latin typeface="Trebuchet MS"/>
                <a:cs typeface="Trebuchet MS"/>
              </a:rPr>
              <a:t>económica, </a:t>
            </a:r>
            <a:r>
              <a:rPr dirty="0" sz="3400" spc="-160">
                <a:latin typeface="Trebuchet MS"/>
                <a:cs typeface="Trebuchet MS"/>
              </a:rPr>
              <a:t>etc. </a:t>
            </a:r>
            <a:r>
              <a:rPr dirty="0" sz="3400" spc="-155">
                <a:latin typeface="Trebuchet MS"/>
                <a:cs typeface="Trebuchet MS"/>
              </a:rPr>
              <a:t> </a:t>
            </a:r>
            <a:r>
              <a:rPr dirty="0" sz="3400" spc="40">
                <a:latin typeface="Trebuchet MS"/>
                <a:cs typeface="Trebuchet MS"/>
              </a:rPr>
              <a:t>Implementación</a:t>
            </a:r>
            <a:r>
              <a:rPr dirty="0" sz="3400" spc="-114">
                <a:latin typeface="Trebuchet MS"/>
                <a:cs typeface="Trebuchet MS"/>
              </a:rPr>
              <a:t> </a:t>
            </a:r>
            <a:r>
              <a:rPr dirty="0" sz="3400" spc="65">
                <a:latin typeface="Trebuchet MS"/>
                <a:cs typeface="Trebuchet MS"/>
              </a:rPr>
              <a:t>de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125">
                <a:latin typeface="Trebuchet MS"/>
                <a:cs typeface="Trebuchet MS"/>
              </a:rPr>
              <a:t>un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60">
                <a:latin typeface="Trebuchet MS"/>
                <a:cs typeface="Trebuchet MS"/>
              </a:rPr>
              <a:t>sistema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20">
                <a:latin typeface="Trebuchet MS"/>
                <a:cs typeface="Trebuchet MS"/>
              </a:rPr>
              <a:t>informático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35">
                <a:latin typeface="Trebuchet MS"/>
                <a:cs typeface="Trebuchet MS"/>
              </a:rPr>
              <a:t>interno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65">
                <a:latin typeface="Trebuchet MS"/>
                <a:cs typeface="Trebuchet MS"/>
              </a:rPr>
              <a:t>de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10">
                <a:latin typeface="Trebuchet MS"/>
                <a:cs typeface="Trebuchet MS"/>
              </a:rPr>
              <a:t>vanguardia,</a:t>
            </a:r>
            <a:r>
              <a:rPr dirty="0" sz="3400" spc="-114">
                <a:latin typeface="Trebuchet MS"/>
                <a:cs typeface="Trebuchet MS"/>
              </a:rPr>
              <a:t> </a:t>
            </a:r>
            <a:r>
              <a:rPr dirty="0" sz="3400" spc="70">
                <a:latin typeface="Trebuchet MS"/>
                <a:cs typeface="Trebuchet MS"/>
              </a:rPr>
              <a:t>gobierno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 spc="10">
                <a:latin typeface="Trebuchet MS"/>
                <a:cs typeface="Trebuchet MS"/>
              </a:rPr>
              <a:t>digital </a:t>
            </a:r>
            <a:r>
              <a:rPr dirty="0" sz="3400" spc="-1010">
                <a:latin typeface="Trebuchet MS"/>
                <a:cs typeface="Trebuchet MS"/>
              </a:rPr>
              <a:t> </a:t>
            </a:r>
            <a:r>
              <a:rPr dirty="0" sz="3400" spc="40">
                <a:solidFill>
                  <a:srgbClr val="1736B1"/>
                </a:solidFill>
                <a:latin typeface="Trebuchet MS"/>
                <a:cs typeface="Trebuchet MS"/>
              </a:rPr>
              <a:t>Impacto</a:t>
            </a:r>
            <a:r>
              <a:rPr dirty="0" sz="3400" spc="-125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3400" spc="515">
                <a:latin typeface="Trebuchet MS"/>
                <a:cs typeface="Trebuchet MS"/>
              </a:rPr>
              <a:t>–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55">
                <a:latin typeface="Trebuchet MS"/>
                <a:cs typeface="Trebuchet MS"/>
              </a:rPr>
              <a:t>Todo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el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territorio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5">
                <a:latin typeface="Trebuchet MS"/>
                <a:cs typeface="Trebuchet MS"/>
              </a:rPr>
              <a:t>y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la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70">
                <a:latin typeface="Trebuchet MS"/>
                <a:cs typeface="Trebuchet MS"/>
              </a:rPr>
              <a:t>población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40">
                <a:latin typeface="Trebuchet MS"/>
                <a:cs typeface="Trebuchet MS"/>
              </a:rPr>
              <a:t>empresarial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ts val="3404"/>
              </a:lnSpc>
            </a:pPr>
            <a:r>
              <a:rPr dirty="0" sz="3400" spc="75">
                <a:solidFill>
                  <a:srgbClr val="1736B1"/>
                </a:solidFill>
                <a:latin typeface="Trebuchet MS"/>
                <a:cs typeface="Trebuchet MS"/>
              </a:rPr>
              <a:t>Presupuesto</a:t>
            </a:r>
            <a:r>
              <a:rPr dirty="0" sz="3400" spc="-135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3400" spc="515">
                <a:latin typeface="Trebuchet MS"/>
                <a:cs typeface="Trebuchet MS"/>
              </a:rPr>
              <a:t>–</a:t>
            </a:r>
            <a:r>
              <a:rPr dirty="0" sz="3400" spc="-13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Gasto</a:t>
            </a:r>
            <a:r>
              <a:rPr dirty="0" sz="3400" spc="-130">
                <a:latin typeface="Trebuchet MS"/>
                <a:cs typeface="Trebuchet MS"/>
              </a:rPr>
              <a:t> </a:t>
            </a:r>
            <a:r>
              <a:rPr dirty="0" sz="3400" spc="5">
                <a:latin typeface="Trebuchet MS"/>
                <a:cs typeface="Trebuchet MS"/>
              </a:rPr>
              <a:t>corriente</a:t>
            </a:r>
            <a:endParaRPr sz="3400">
              <a:latin typeface="Trebuchet MS"/>
              <a:cs typeface="Trebuchet MS"/>
            </a:endParaRPr>
          </a:p>
          <a:p>
            <a:pPr algn="just" marL="12700" marR="5080">
              <a:lnSpc>
                <a:spcPts val="3670"/>
              </a:lnSpc>
              <a:spcBef>
                <a:spcPts val="260"/>
              </a:spcBef>
            </a:pPr>
            <a:r>
              <a:rPr dirty="0" sz="3400" spc="45">
                <a:solidFill>
                  <a:srgbClr val="3B29CA"/>
                </a:solidFill>
                <a:latin typeface="Trebuchet MS"/>
                <a:cs typeface="Trebuchet MS"/>
              </a:rPr>
              <a:t>Mensaje</a:t>
            </a:r>
            <a:r>
              <a:rPr dirty="0" sz="3400" spc="50">
                <a:solidFill>
                  <a:srgbClr val="3B29CA"/>
                </a:solidFill>
                <a:latin typeface="Trebuchet MS"/>
                <a:cs typeface="Trebuchet MS"/>
              </a:rPr>
              <a:t> </a:t>
            </a:r>
            <a:r>
              <a:rPr dirty="0" sz="3400" spc="-5">
                <a:solidFill>
                  <a:srgbClr val="3B29CA"/>
                </a:solidFill>
                <a:latin typeface="Trebuchet MS"/>
                <a:cs typeface="Trebuchet MS"/>
              </a:rPr>
              <a:t>electoral</a:t>
            </a:r>
            <a:r>
              <a:rPr dirty="0" sz="3400">
                <a:solidFill>
                  <a:srgbClr val="3B29CA"/>
                </a:solidFill>
                <a:latin typeface="Trebuchet MS"/>
                <a:cs typeface="Trebuchet MS"/>
              </a:rPr>
              <a:t> </a:t>
            </a:r>
            <a:r>
              <a:rPr dirty="0" sz="3400" spc="515">
                <a:latin typeface="Trebuchet MS"/>
                <a:cs typeface="Trebuchet MS"/>
              </a:rPr>
              <a:t>– </a:t>
            </a:r>
            <a:r>
              <a:rPr dirty="0" sz="3400" spc="-35">
                <a:latin typeface="Trebuchet MS"/>
                <a:cs typeface="Trebuchet MS"/>
              </a:rPr>
              <a:t>Al</a:t>
            </a:r>
            <a:r>
              <a:rPr dirty="0" sz="3400" spc="-30">
                <a:latin typeface="Trebuchet MS"/>
                <a:cs typeface="Trebuchet MS"/>
              </a:rPr>
              <a:t> </a:t>
            </a:r>
            <a:r>
              <a:rPr dirty="0" sz="3400" spc="35">
                <a:latin typeface="Trebuchet MS"/>
                <a:cs typeface="Trebuchet MS"/>
              </a:rPr>
              <a:t>instalar</a:t>
            </a:r>
            <a:r>
              <a:rPr dirty="0" sz="3400" spc="40">
                <a:latin typeface="Trebuchet MS"/>
                <a:cs typeface="Trebuchet MS"/>
              </a:rPr>
              <a:t> </a:t>
            </a:r>
            <a:r>
              <a:rPr dirty="0" sz="3400" spc="80">
                <a:latin typeface="Trebuchet MS"/>
                <a:cs typeface="Trebuchet MS"/>
              </a:rPr>
              <a:t>empresas</a:t>
            </a:r>
            <a:r>
              <a:rPr dirty="0" sz="3400" spc="85">
                <a:latin typeface="Trebuchet MS"/>
                <a:cs typeface="Trebuchet MS"/>
              </a:rPr>
              <a:t> </a:t>
            </a:r>
            <a:r>
              <a:rPr dirty="0" sz="3400" spc="60">
                <a:latin typeface="Trebuchet MS"/>
                <a:cs typeface="Trebuchet MS"/>
              </a:rPr>
              <a:t>tenemos</a:t>
            </a:r>
            <a:r>
              <a:rPr dirty="0" sz="3400" spc="65">
                <a:latin typeface="Trebuchet MS"/>
                <a:cs typeface="Trebuchet MS"/>
              </a:rPr>
              <a:t> </a:t>
            </a:r>
            <a:r>
              <a:rPr dirty="0" sz="3400" spc="90">
                <a:latin typeface="Trebuchet MS"/>
                <a:cs typeface="Trebuchet MS"/>
              </a:rPr>
              <a:t>ingresos</a:t>
            </a:r>
            <a:r>
              <a:rPr dirty="0" sz="3400" spc="95">
                <a:latin typeface="Trebuchet MS"/>
                <a:cs typeface="Trebuchet MS"/>
              </a:rPr>
              <a:t> </a:t>
            </a:r>
            <a:r>
              <a:rPr dirty="0" sz="3400" spc="85">
                <a:latin typeface="Trebuchet MS"/>
                <a:cs typeface="Trebuchet MS"/>
              </a:rPr>
              <a:t>por</a:t>
            </a:r>
            <a:r>
              <a:rPr dirty="0" sz="3400" spc="90">
                <a:latin typeface="Trebuchet MS"/>
                <a:cs typeface="Trebuchet MS"/>
              </a:rPr>
              <a:t> </a:t>
            </a:r>
            <a:r>
              <a:rPr dirty="0" sz="3400" spc="30">
                <a:latin typeface="Trebuchet MS"/>
                <a:cs typeface="Trebuchet MS"/>
              </a:rPr>
              <a:t>impuestos, </a:t>
            </a:r>
            <a:r>
              <a:rPr dirty="0" sz="3400" spc="35">
                <a:latin typeface="Trebuchet MS"/>
                <a:cs typeface="Trebuchet MS"/>
              </a:rPr>
              <a:t> </a:t>
            </a:r>
            <a:r>
              <a:rPr dirty="0" sz="3400" spc="10">
                <a:latin typeface="Trebuchet MS"/>
                <a:cs typeface="Trebuchet MS"/>
              </a:rPr>
              <a:t>derechos,</a:t>
            </a:r>
            <a:r>
              <a:rPr dirty="0" sz="3400" spc="1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productos,</a:t>
            </a:r>
            <a:r>
              <a:rPr dirty="0" sz="3400" spc="30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aprovechamientos,</a:t>
            </a:r>
            <a:r>
              <a:rPr dirty="0" sz="3400" spc="30">
                <a:latin typeface="Trebuchet MS"/>
                <a:cs typeface="Trebuchet MS"/>
              </a:rPr>
              <a:t> </a:t>
            </a:r>
            <a:r>
              <a:rPr dirty="0" sz="3400" spc="15">
                <a:latin typeface="Trebuchet MS"/>
                <a:cs typeface="Trebuchet MS"/>
              </a:rPr>
              <a:t>recursos,</a:t>
            </a:r>
            <a:r>
              <a:rPr dirty="0" sz="3400" spc="20">
                <a:latin typeface="Trebuchet MS"/>
                <a:cs typeface="Trebuchet MS"/>
              </a:rPr>
              <a:t> </a:t>
            </a:r>
            <a:r>
              <a:rPr dirty="0" sz="3400" spc="80">
                <a:latin typeface="Trebuchet MS"/>
                <a:cs typeface="Trebuchet MS"/>
              </a:rPr>
              <a:t>que</a:t>
            </a:r>
            <a:r>
              <a:rPr dirty="0" sz="3400" spc="85">
                <a:latin typeface="Trebuchet MS"/>
                <a:cs typeface="Trebuchet MS"/>
              </a:rPr>
              <a:t> </a:t>
            </a:r>
            <a:r>
              <a:rPr dirty="0" sz="3400" spc="50">
                <a:latin typeface="Trebuchet MS"/>
                <a:cs typeface="Trebuchet MS"/>
              </a:rPr>
              <a:t>sirven</a:t>
            </a:r>
            <a:r>
              <a:rPr dirty="0" sz="3400" spc="5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al</a:t>
            </a:r>
            <a:r>
              <a:rPr dirty="0" sz="3400" spc="30">
                <a:latin typeface="Trebuchet MS"/>
                <a:cs typeface="Trebuchet MS"/>
              </a:rPr>
              <a:t> </a:t>
            </a:r>
            <a:r>
              <a:rPr dirty="0" sz="3400" spc="70">
                <a:latin typeface="Trebuchet MS"/>
                <a:cs typeface="Trebuchet MS"/>
              </a:rPr>
              <a:t>gobierno </a:t>
            </a:r>
            <a:r>
              <a:rPr dirty="0" sz="3400" spc="75">
                <a:latin typeface="Trebuchet MS"/>
                <a:cs typeface="Trebuchet MS"/>
              </a:rPr>
              <a:t> </a:t>
            </a:r>
            <a:r>
              <a:rPr dirty="0" sz="3400" spc="45">
                <a:latin typeface="Trebuchet MS"/>
                <a:cs typeface="Trebuchet MS"/>
              </a:rPr>
              <a:t>municipal</a:t>
            </a:r>
            <a:r>
              <a:rPr dirty="0" sz="3400" spc="50">
                <a:latin typeface="Trebuchet MS"/>
                <a:cs typeface="Trebuchet MS"/>
              </a:rPr>
              <a:t> </a:t>
            </a:r>
            <a:r>
              <a:rPr dirty="0" sz="3400" spc="55">
                <a:latin typeface="Trebuchet MS"/>
                <a:cs typeface="Trebuchet MS"/>
              </a:rPr>
              <a:t>para</a:t>
            </a:r>
            <a:r>
              <a:rPr dirty="0" sz="3400" spc="60">
                <a:latin typeface="Trebuchet MS"/>
                <a:cs typeface="Trebuchet MS"/>
              </a:rPr>
              <a:t> </a:t>
            </a:r>
            <a:r>
              <a:rPr dirty="0" sz="3400" spc="20">
                <a:latin typeface="Trebuchet MS"/>
                <a:cs typeface="Trebuchet MS"/>
              </a:rPr>
              <a:t>hacer</a:t>
            </a:r>
            <a:r>
              <a:rPr dirty="0" sz="3400" spc="25">
                <a:latin typeface="Trebuchet MS"/>
                <a:cs typeface="Trebuchet MS"/>
              </a:rPr>
              <a:t> </a:t>
            </a:r>
            <a:r>
              <a:rPr dirty="0" sz="3400" spc="-25">
                <a:latin typeface="Trebuchet MS"/>
                <a:cs typeface="Trebuchet MS"/>
              </a:rPr>
              <a:t>frente</a:t>
            </a:r>
            <a:r>
              <a:rPr dirty="0" sz="3400" spc="-20">
                <a:latin typeface="Trebuchet MS"/>
                <a:cs typeface="Trebuchet MS"/>
              </a:rPr>
              <a:t> </a:t>
            </a:r>
            <a:r>
              <a:rPr dirty="0" sz="3400" spc="60">
                <a:latin typeface="Trebuchet MS"/>
                <a:cs typeface="Trebuchet MS"/>
              </a:rPr>
              <a:t>a</a:t>
            </a:r>
            <a:r>
              <a:rPr dirty="0" sz="3400" spc="65">
                <a:latin typeface="Trebuchet MS"/>
                <a:cs typeface="Trebuchet MS"/>
              </a:rPr>
              <a:t> </a:t>
            </a:r>
            <a:r>
              <a:rPr dirty="0" sz="3400" spc="120">
                <a:latin typeface="Trebuchet MS"/>
                <a:cs typeface="Trebuchet MS"/>
              </a:rPr>
              <a:t>los</a:t>
            </a:r>
            <a:r>
              <a:rPr dirty="0" sz="3400" spc="125">
                <a:latin typeface="Trebuchet MS"/>
                <a:cs typeface="Trebuchet MS"/>
              </a:rPr>
              <a:t> </a:t>
            </a:r>
            <a:r>
              <a:rPr dirty="0" sz="3400" spc="50">
                <a:latin typeface="Trebuchet MS"/>
                <a:cs typeface="Trebuchet MS"/>
              </a:rPr>
              <a:t>servicios</a:t>
            </a:r>
            <a:r>
              <a:rPr dirty="0" sz="3400" spc="55">
                <a:latin typeface="Trebuchet MS"/>
                <a:cs typeface="Trebuchet MS"/>
              </a:rPr>
              <a:t> </a:t>
            </a:r>
            <a:r>
              <a:rPr dirty="0" sz="3400" spc="20">
                <a:latin typeface="Trebuchet MS"/>
                <a:cs typeface="Trebuchet MS"/>
              </a:rPr>
              <a:t>públicos,</a:t>
            </a:r>
            <a:r>
              <a:rPr dirty="0" sz="3400" spc="25">
                <a:latin typeface="Trebuchet MS"/>
                <a:cs typeface="Trebuchet MS"/>
              </a:rPr>
              <a:t> la</a:t>
            </a:r>
            <a:r>
              <a:rPr dirty="0" sz="3400" spc="30">
                <a:latin typeface="Trebuchet MS"/>
                <a:cs typeface="Trebuchet MS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infraestructura,</a:t>
            </a:r>
            <a:r>
              <a:rPr dirty="0" sz="3400" spc="-10">
                <a:latin typeface="Trebuchet MS"/>
                <a:cs typeface="Trebuchet MS"/>
              </a:rPr>
              <a:t> el </a:t>
            </a:r>
            <a:r>
              <a:rPr dirty="0" sz="3400" spc="-5">
                <a:latin typeface="Trebuchet MS"/>
                <a:cs typeface="Trebuchet MS"/>
              </a:rPr>
              <a:t> </a:t>
            </a:r>
            <a:r>
              <a:rPr dirty="0" sz="3400" spc="65">
                <a:latin typeface="Trebuchet MS"/>
                <a:cs typeface="Trebuchet MS"/>
              </a:rPr>
              <a:t>desarrollo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55">
                <a:latin typeface="Trebuchet MS"/>
                <a:cs typeface="Trebuchet MS"/>
              </a:rPr>
              <a:t>social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5">
                <a:latin typeface="Trebuchet MS"/>
                <a:cs typeface="Trebuchet MS"/>
              </a:rPr>
              <a:t>y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10">
                <a:latin typeface="Trebuchet MS"/>
                <a:cs typeface="Trebuchet MS"/>
              </a:rPr>
              <a:t>sustentable,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la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50">
                <a:latin typeface="Trebuchet MS"/>
                <a:cs typeface="Trebuchet MS"/>
              </a:rPr>
              <a:t>educación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5">
                <a:latin typeface="Trebuchet MS"/>
                <a:cs typeface="Trebuchet MS"/>
              </a:rPr>
              <a:t>y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25">
                <a:latin typeface="Trebuchet MS"/>
                <a:cs typeface="Trebuchet MS"/>
              </a:rPr>
              <a:t>la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75">
                <a:latin typeface="Trebuchet MS"/>
                <a:cs typeface="Trebuchet MS"/>
              </a:rPr>
              <a:t>seguridad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pública,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160">
                <a:latin typeface="Trebuchet MS"/>
                <a:cs typeface="Trebuchet MS"/>
              </a:rPr>
              <a:t>etc.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97" y="4625777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97" y="5559227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97" y="6025952"/>
            <a:ext cx="133350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97" y="6492677"/>
            <a:ext cx="133350" cy="1333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97" y="6959402"/>
            <a:ext cx="133350" cy="1333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5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10" y="585850"/>
            <a:ext cx="800354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C</a:t>
            </a:r>
            <a:r>
              <a:rPr dirty="0" spc="70"/>
              <a:t>I</a:t>
            </a:r>
            <a:r>
              <a:rPr dirty="0" spc="-125"/>
              <a:t>U</a:t>
            </a:r>
            <a:r>
              <a:rPr dirty="0" spc="30"/>
              <a:t>D</a:t>
            </a:r>
            <a:r>
              <a:rPr dirty="0" spc="-245"/>
              <a:t>A</a:t>
            </a:r>
            <a:r>
              <a:rPr dirty="0" spc="35"/>
              <a:t>D</a:t>
            </a:r>
            <a:r>
              <a:rPr dirty="0" spc="-290"/>
              <a:t> </a:t>
            </a:r>
            <a:r>
              <a:rPr dirty="0" spc="30"/>
              <a:t>D</a:t>
            </a:r>
            <a:r>
              <a:rPr dirty="0" spc="-210"/>
              <a:t>E</a:t>
            </a:r>
            <a:r>
              <a:rPr dirty="0" spc="-220"/>
              <a:t>L</a:t>
            </a:r>
            <a:r>
              <a:rPr dirty="0" spc="-290"/>
              <a:t> </a:t>
            </a:r>
            <a:r>
              <a:rPr dirty="0" spc="-210"/>
              <a:t>C</a:t>
            </a:r>
            <a:r>
              <a:rPr dirty="0" spc="-70"/>
              <a:t>O</a:t>
            </a:r>
            <a:r>
              <a:rPr dirty="0" spc="-5"/>
              <a:t>N</a:t>
            </a:r>
            <a:r>
              <a:rPr dirty="0" spc="-70"/>
              <a:t>O</a:t>
            </a:r>
            <a:r>
              <a:rPr dirty="0" spc="-210"/>
              <a:t>C</a:t>
            </a:r>
            <a:r>
              <a:rPr dirty="0" spc="70"/>
              <a:t>I</a:t>
            </a:r>
            <a:r>
              <a:rPr dirty="0" spc="185"/>
              <a:t>M</a:t>
            </a:r>
            <a:r>
              <a:rPr dirty="0" spc="70"/>
              <a:t>I</a:t>
            </a:r>
            <a:r>
              <a:rPr dirty="0" spc="-210"/>
              <a:t>E</a:t>
            </a:r>
            <a:r>
              <a:rPr dirty="0" spc="-5"/>
              <a:t>N</a:t>
            </a:r>
            <a:r>
              <a:rPr dirty="0" spc="-395"/>
              <a:t>T</a:t>
            </a:r>
            <a:r>
              <a:rPr dirty="0" spc="-65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0"/>
            <a:ext cx="5330190" cy="2176780"/>
            <a:chOff x="12958146" y="0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0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1" y="0"/>
                  </a:moveTo>
                  <a:lnTo>
                    <a:pt x="631960" y="0"/>
                  </a:lnTo>
                  <a:lnTo>
                    <a:pt x="438788" y="334327"/>
                  </a:lnTo>
                  <a:lnTo>
                    <a:pt x="0" y="1092397"/>
                  </a:lnTo>
                  <a:lnTo>
                    <a:pt x="627647" y="2176443"/>
                  </a:lnTo>
                  <a:lnTo>
                    <a:pt x="1978281" y="2176443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1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7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0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2" y="0"/>
                  </a:lnTo>
                  <a:lnTo>
                    <a:pt x="0" y="1092397"/>
                  </a:lnTo>
                  <a:lnTo>
                    <a:pt x="627647" y="2176443"/>
                  </a:lnTo>
                  <a:lnTo>
                    <a:pt x="1978282" y="2176443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1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6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31"/>
            <a:ext cx="2057399" cy="1457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2352467"/>
            <a:ext cx="114299" cy="114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6243" y="2142980"/>
            <a:ext cx="17572990" cy="686815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12700" marR="5080">
              <a:lnSpc>
                <a:spcPts val="3150"/>
              </a:lnSpc>
              <a:spcBef>
                <a:spcPts val="480"/>
              </a:spcBef>
            </a:pPr>
            <a:r>
              <a:rPr dirty="0" sz="2900" spc="40">
                <a:solidFill>
                  <a:srgbClr val="1736B1"/>
                </a:solidFill>
                <a:latin typeface="Trebuchet MS"/>
                <a:cs typeface="Trebuchet MS"/>
              </a:rPr>
              <a:t>Descripción </a:t>
            </a:r>
            <a:r>
              <a:rPr dirty="0" sz="2900" spc="440">
                <a:latin typeface="Trebuchet MS"/>
                <a:cs typeface="Trebuchet MS"/>
              </a:rPr>
              <a:t>– </a:t>
            </a:r>
            <a:r>
              <a:rPr dirty="0" sz="2900" spc="10">
                <a:latin typeface="Trebuchet MS"/>
                <a:cs typeface="Trebuchet MS"/>
              </a:rPr>
              <a:t>Creación </a:t>
            </a:r>
            <a:r>
              <a:rPr dirty="0" sz="2900" spc="30">
                <a:latin typeface="Trebuchet MS"/>
                <a:cs typeface="Trebuchet MS"/>
              </a:rPr>
              <a:t>del </a:t>
            </a:r>
            <a:r>
              <a:rPr dirty="0" sz="2900">
                <a:latin typeface="Trebuchet MS"/>
                <a:cs typeface="Trebuchet MS"/>
              </a:rPr>
              <a:t>Clúster </a:t>
            </a:r>
            <a:r>
              <a:rPr dirty="0" sz="2900" spc="30">
                <a:latin typeface="Trebuchet MS"/>
                <a:cs typeface="Trebuchet MS"/>
              </a:rPr>
              <a:t>del </a:t>
            </a:r>
            <a:r>
              <a:rPr dirty="0" sz="2900" spc="35">
                <a:latin typeface="Trebuchet MS"/>
                <a:cs typeface="Trebuchet MS"/>
              </a:rPr>
              <a:t>conocimiento </a:t>
            </a:r>
            <a:r>
              <a:rPr dirty="0" sz="2900" spc="45">
                <a:latin typeface="Trebuchet MS"/>
                <a:cs typeface="Trebuchet MS"/>
              </a:rPr>
              <a:t>para </a:t>
            </a:r>
            <a:r>
              <a:rPr dirty="0" sz="2900" spc="20">
                <a:latin typeface="Trebuchet MS"/>
                <a:cs typeface="Trebuchet MS"/>
              </a:rPr>
              <a:t>vincular al sector educativo </a:t>
            </a:r>
            <a:r>
              <a:rPr dirty="0" sz="2900" spc="60">
                <a:latin typeface="Trebuchet MS"/>
                <a:cs typeface="Trebuchet MS"/>
              </a:rPr>
              <a:t>con </a:t>
            </a:r>
            <a:r>
              <a:rPr dirty="0" sz="2900" spc="-10">
                <a:latin typeface="Trebuchet MS"/>
                <a:cs typeface="Trebuchet MS"/>
              </a:rPr>
              <a:t>el </a:t>
            </a:r>
            <a:r>
              <a:rPr dirty="0" sz="2900" spc="20">
                <a:latin typeface="Trebuchet MS"/>
                <a:cs typeface="Trebuchet MS"/>
              </a:rPr>
              <a:t>sector </a:t>
            </a:r>
            <a:r>
              <a:rPr dirty="0" sz="2900" spc="2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productivo, </a:t>
            </a:r>
            <a:r>
              <a:rPr dirty="0" sz="2900" spc="40">
                <a:latin typeface="Trebuchet MS"/>
                <a:cs typeface="Trebuchet MS"/>
              </a:rPr>
              <a:t>nuestra </a:t>
            </a:r>
            <a:r>
              <a:rPr dirty="0" sz="2900" spc="50">
                <a:latin typeface="Trebuchet MS"/>
                <a:cs typeface="Trebuchet MS"/>
              </a:rPr>
              <a:t>ciudad </a:t>
            </a:r>
            <a:r>
              <a:rPr dirty="0" sz="2900" spc="15">
                <a:latin typeface="Trebuchet MS"/>
                <a:cs typeface="Trebuchet MS"/>
              </a:rPr>
              <a:t>cuenta </a:t>
            </a:r>
            <a:r>
              <a:rPr dirty="0" sz="2900" spc="60">
                <a:latin typeface="Trebuchet MS"/>
                <a:cs typeface="Trebuchet MS"/>
              </a:rPr>
              <a:t>con </a:t>
            </a:r>
            <a:r>
              <a:rPr dirty="0" sz="2900" spc="20">
                <a:latin typeface="Trebuchet MS"/>
                <a:cs typeface="Trebuchet MS"/>
              </a:rPr>
              <a:t>la </a:t>
            </a:r>
            <a:r>
              <a:rPr dirty="0" sz="2900" spc="-15">
                <a:latin typeface="Trebuchet MS"/>
                <a:cs typeface="Trebuchet MS"/>
              </a:rPr>
              <a:t>fuerza </a:t>
            </a:r>
            <a:r>
              <a:rPr dirty="0" sz="2900" spc="40">
                <a:latin typeface="Trebuchet MS"/>
                <a:cs typeface="Trebuchet MS"/>
              </a:rPr>
              <a:t>laboral </a:t>
            </a:r>
            <a:r>
              <a:rPr dirty="0" sz="2900">
                <a:latin typeface="Trebuchet MS"/>
                <a:cs typeface="Trebuchet MS"/>
              </a:rPr>
              <a:t>calificada </a:t>
            </a:r>
            <a:r>
              <a:rPr dirty="0" sz="2900" spc="-5">
                <a:latin typeface="Trebuchet MS"/>
                <a:cs typeface="Trebuchet MS"/>
              </a:rPr>
              <a:t>y </a:t>
            </a:r>
            <a:r>
              <a:rPr dirty="0" sz="2900" spc="-30">
                <a:latin typeface="Trebuchet MS"/>
                <a:cs typeface="Trebuchet MS"/>
              </a:rPr>
              <a:t>competitiva,</a:t>
            </a:r>
            <a:r>
              <a:rPr dirty="0" sz="2900" spc="-25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a </a:t>
            </a:r>
            <a:r>
              <a:rPr dirty="0" sz="2900" spc="20">
                <a:latin typeface="Trebuchet MS"/>
                <a:cs typeface="Trebuchet MS"/>
              </a:rPr>
              <a:t>la </a:t>
            </a:r>
            <a:r>
              <a:rPr dirty="0" sz="2900" spc="45">
                <a:latin typeface="Trebuchet MS"/>
                <a:cs typeface="Trebuchet MS"/>
              </a:rPr>
              <a:t>vanguardia </a:t>
            </a:r>
            <a:r>
              <a:rPr dirty="0" sz="2900" spc="50">
                <a:latin typeface="Trebuchet MS"/>
                <a:cs typeface="Trebuchet MS"/>
              </a:rPr>
              <a:t> </a:t>
            </a:r>
            <a:r>
              <a:rPr dirty="0" sz="2900" spc="10">
                <a:latin typeface="Trebuchet MS"/>
                <a:cs typeface="Trebuchet MS"/>
              </a:rPr>
              <a:t>educativa</a:t>
            </a:r>
            <a:r>
              <a:rPr dirty="0" sz="2900" spc="15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y</a:t>
            </a:r>
            <a:r>
              <a:rPr dirty="0" sz="2900">
                <a:latin typeface="Trebuchet MS"/>
                <a:cs typeface="Trebuchet MS"/>
              </a:rPr>
              <a:t> </a:t>
            </a:r>
            <a:r>
              <a:rPr dirty="0" sz="2900" spc="-15">
                <a:latin typeface="Trebuchet MS"/>
                <a:cs typeface="Trebuchet MS"/>
              </a:rPr>
              <a:t>tecnológica,</a:t>
            </a:r>
            <a:r>
              <a:rPr dirty="0" sz="2900" spc="-10">
                <a:latin typeface="Trebuchet MS"/>
                <a:cs typeface="Trebuchet MS"/>
              </a:rPr>
              <a:t> </a:t>
            </a:r>
            <a:r>
              <a:rPr dirty="0" sz="2900" spc="70">
                <a:latin typeface="Trebuchet MS"/>
                <a:cs typeface="Trebuchet MS"/>
              </a:rPr>
              <a:t>posición</a:t>
            </a:r>
            <a:r>
              <a:rPr dirty="0" sz="2900" spc="75">
                <a:latin typeface="Trebuchet MS"/>
                <a:cs typeface="Trebuchet MS"/>
              </a:rPr>
              <a:t> </a:t>
            </a:r>
            <a:r>
              <a:rPr dirty="0" sz="2900" spc="10">
                <a:latin typeface="Trebuchet MS"/>
                <a:cs typeface="Trebuchet MS"/>
              </a:rPr>
              <a:t>geográfica</a:t>
            </a:r>
            <a:r>
              <a:rPr dirty="0" sz="2900" spc="15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privilegiada</a:t>
            </a:r>
            <a:r>
              <a:rPr dirty="0" sz="2900" spc="25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y</a:t>
            </a:r>
            <a:r>
              <a:rPr dirty="0" sz="2900">
                <a:latin typeface="Trebuchet MS"/>
                <a:cs typeface="Trebuchet MS"/>
              </a:rPr>
              <a:t> </a:t>
            </a:r>
            <a:r>
              <a:rPr dirty="0" sz="2900" spc="40">
                <a:latin typeface="Trebuchet MS"/>
                <a:cs typeface="Trebuchet MS"/>
              </a:rPr>
              <a:t>acceso</a:t>
            </a:r>
            <a:r>
              <a:rPr dirty="0" sz="2900" spc="45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a</a:t>
            </a:r>
            <a:r>
              <a:rPr dirty="0" sz="2900" spc="55">
                <a:latin typeface="Trebuchet MS"/>
                <a:cs typeface="Trebuchet MS"/>
              </a:rPr>
              <a:t> mercados</a:t>
            </a:r>
            <a:r>
              <a:rPr dirty="0" sz="2900" spc="60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nacionales</a:t>
            </a:r>
            <a:r>
              <a:rPr dirty="0" sz="2900" spc="55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e </a:t>
            </a:r>
            <a:r>
              <a:rPr dirty="0" sz="2900">
                <a:latin typeface="Trebuchet MS"/>
                <a:cs typeface="Trebuchet MS"/>
              </a:rPr>
              <a:t> </a:t>
            </a:r>
            <a:r>
              <a:rPr dirty="0" sz="2900" spc="30">
                <a:latin typeface="Trebuchet MS"/>
                <a:cs typeface="Trebuchet MS"/>
              </a:rPr>
              <a:t>internacionales</a:t>
            </a:r>
            <a:endParaRPr sz="2900">
              <a:latin typeface="Trebuchet MS"/>
              <a:cs typeface="Trebuchet MS"/>
            </a:endParaRPr>
          </a:p>
          <a:p>
            <a:pPr algn="just" marL="12700" marR="10795">
              <a:lnSpc>
                <a:spcPts val="3150"/>
              </a:lnSpc>
            </a:pPr>
            <a:r>
              <a:rPr dirty="0" sz="2900" spc="25">
                <a:solidFill>
                  <a:srgbClr val="1736B1"/>
                </a:solidFill>
                <a:latin typeface="Trebuchet MS"/>
                <a:cs typeface="Trebuchet MS"/>
              </a:rPr>
              <a:t>Acciones</a:t>
            </a:r>
            <a:r>
              <a:rPr dirty="0" sz="2900" spc="3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2900" spc="440">
                <a:latin typeface="Trebuchet MS"/>
                <a:cs typeface="Trebuchet MS"/>
              </a:rPr>
              <a:t>– </a:t>
            </a:r>
            <a:r>
              <a:rPr dirty="0" sz="2900" spc="45">
                <a:latin typeface="Trebuchet MS"/>
                <a:cs typeface="Trebuchet MS"/>
              </a:rPr>
              <a:t>Promover</a:t>
            </a:r>
            <a:r>
              <a:rPr dirty="0" sz="2900" spc="50">
                <a:latin typeface="Trebuchet MS"/>
                <a:cs typeface="Trebuchet MS"/>
              </a:rPr>
              <a:t> </a:t>
            </a:r>
            <a:r>
              <a:rPr dirty="0" sz="2900" spc="60">
                <a:latin typeface="Trebuchet MS"/>
                <a:cs typeface="Trebuchet MS"/>
              </a:rPr>
              <a:t>acuerdos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45">
                <a:latin typeface="Trebuchet MS"/>
                <a:cs typeface="Trebuchet MS"/>
              </a:rPr>
              <a:t>colaboración</a:t>
            </a:r>
            <a:r>
              <a:rPr dirty="0" sz="2900" spc="50">
                <a:latin typeface="Trebuchet MS"/>
                <a:cs typeface="Trebuchet MS"/>
              </a:rPr>
              <a:t> </a:t>
            </a:r>
            <a:r>
              <a:rPr dirty="0" sz="2900" spc="60">
                <a:latin typeface="Trebuchet MS"/>
                <a:cs typeface="Trebuchet MS"/>
              </a:rPr>
              <a:t>con </a:t>
            </a:r>
            <a:r>
              <a:rPr dirty="0" sz="2900" spc="35">
                <a:latin typeface="Trebuchet MS"/>
                <a:cs typeface="Trebuchet MS"/>
              </a:rPr>
              <a:t>instituciones</a:t>
            </a:r>
            <a:r>
              <a:rPr dirty="0" sz="2900" spc="40">
                <a:latin typeface="Trebuchet MS"/>
                <a:cs typeface="Trebuchet MS"/>
              </a:rPr>
              <a:t> </a:t>
            </a:r>
            <a:r>
              <a:rPr dirty="0" sz="2900" spc="30">
                <a:latin typeface="Trebuchet MS"/>
                <a:cs typeface="Trebuchet MS"/>
              </a:rPr>
              <a:t>educativas</a:t>
            </a:r>
            <a:r>
              <a:rPr dirty="0" sz="2900" spc="35">
                <a:latin typeface="Trebuchet MS"/>
                <a:cs typeface="Trebuchet MS"/>
              </a:rPr>
              <a:t> </a:t>
            </a:r>
            <a:r>
              <a:rPr dirty="0" sz="2900" spc="45">
                <a:latin typeface="Trebuchet MS"/>
                <a:cs typeface="Trebuchet MS"/>
              </a:rPr>
              <a:t>para</a:t>
            </a:r>
            <a:r>
              <a:rPr dirty="0" sz="2900" spc="50">
                <a:latin typeface="Trebuchet MS"/>
                <a:cs typeface="Trebuchet MS"/>
              </a:rPr>
              <a:t> </a:t>
            </a:r>
            <a:r>
              <a:rPr dirty="0" sz="2900" spc="30">
                <a:latin typeface="Trebuchet MS"/>
                <a:cs typeface="Trebuchet MS"/>
              </a:rPr>
              <a:t>otorgar</a:t>
            </a:r>
            <a:r>
              <a:rPr dirty="0" sz="2900" spc="35">
                <a:latin typeface="Trebuchet MS"/>
                <a:cs typeface="Trebuchet MS"/>
              </a:rPr>
              <a:t> </a:t>
            </a:r>
            <a:r>
              <a:rPr dirty="0" sz="2900" spc="-20">
                <a:latin typeface="Trebuchet MS"/>
                <a:cs typeface="Trebuchet MS"/>
              </a:rPr>
              <a:t>becas, </a:t>
            </a:r>
            <a:r>
              <a:rPr dirty="0" sz="2900" spc="-15">
                <a:latin typeface="Trebuchet MS"/>
                <a:cs typeface="Trebuchet MS"/>
              </a:rPr>
              <a:t> </a:t>
            </a:r>
            <a:r>
              <a:rPr dirty="0" sz="2900" spc="15">
                <a:latin typeface="Trebuchet MS"/>
                <a:cs typeface="Trebuchet MS"/>
              </a:rPr>
              <a:t>prácticas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25">
                <a:latin typeface="Trebuchet MS"/>
                <a:cs typeface="Trebuchet MS"/>
              </a:rPr>
              <a:t>profesionales,</a:t>
            </a:r>
            <a:r>
              <a:rPr dirty="0" sz="2900" spc="-114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estadías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y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100">
                <a:latin typeface="Trebuchet MS"/>
                <a:cs typeface="Trebuchet MS"/>
              </a:rPr>
              <a:t>bolsas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55">
                <a:latin typeface="Trebuchet MS"/>
                <a:cs typeface="Trebuchet MS"/>
              </a:rPr>
              <a:t>de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-15">
                <a:latin typeface="Trebuchet MS"/>
                <a:cs typeface="Trebuchet MS"/>
              </a:rPr>
              <a:t>empleo.</a:t>
            </a:r>
            <a:endParaRPr sz="2900">
              <a:latin typeface="Trebuchet MS"/>
              <a:cs typeface="Trebuchet MS"/>
            </a:endParaRPr>
          </a:p>
          <a:p>
            <a:pPr algn="just" marL="12700" marR="5080">
              <a:lnSpc>
                <a:spcPts val="3150"/>
              </a:lnSpc>
            </a:pPr>
            <a:r>
              <a:rPr dirty="0" sz="2900" spc="45">
                <a:latin typeface="Trebuchet MS"/>
                <a:cs typeface="Trebuchet MS"/>
              </a:rPr>
              <a:t>Promover</a:t>
            </a:r>
            <a:r>
              <a:rPr dirty="0" sz="2900" spc="50">
                <a:latin typeface="Trebuchet MS"/>
                <a:cs typeface="Trebuchet MS"/>
              </a:rPr>
              <a:t> </a:t>
            </a:r>
            <a:r>
              <a:rPr dirty="0" sz="2900" spc="60">
                <a:latin typeface="Trebuchet MS"/>
                <a:cs typeface="Trebuchet MS"/>
              </a:rPr>
              <a:t>acuerdos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45">
                <a:latin typeface="Trebuchet MS"/>
                <a:cs typeface="Trebuchet MS"/>
              </a:rPr>
              <a:t>colaboración</a:t>
            </a:r>
            <a:r>
              <a:rPr dirty="0" sz="2900" spc="50">
                <a:latin typeface="Trebuchet MS"/>
                <a:cs typeface="Trebuchet MS"/>
              </a:rPr>
              <a:t> </a:t>
            </a:r>
            <a:r>
              <a:rPr dirty="0" sz="2900" spc="60">
                <a:latin typeface="Trebuchet MS"/>
                <a:cs typeface="Trebuchet MS"/>
              </a:rPr>
              <a:t>con </a:t>
            </a:r>
            <a:r>
              <a:rPr dirty="0" sz="2900" spc="55">
                <a:latin typeface="Trebuchet MS"/>
                <a:cs typeface="Trebuchet MS"/>
              </a:rPr>
              <a:t>asociaciones de </a:t>
            </a:r>
            <a:r>
              <a:rPr dirty="0" sz="2900" spc="20">
                <a:latin typeface="Trebuchet MS"/>
                <a:cs typeface="Trebuchet MS"/>
              </a:rPr>
              <a:t>empresarios,</a:t>
            </a:r>
            <a:r>
              <a:rPr dirty="0" sz="2900" spc="25">
                <a:latin typeface="Trebuchet MS"/>
                <a:cs typeface="Trebuchet MS"/>
              </a:rPr>
              <a:t> </a:t>
            </a:r>
            <a:r>
              <a:rPr dirty="0" sz="2900" spc="10">
                <a:latin typeface="Trebuchet MS"/>
                <a:cs typeface="Trebuchet MS"/>
              </a:rPr>
              <a:t>industriales,  </a:t>
            </a:r>
            <a:r>
              <a:rPr dirty="0" sz="2900" spc="-10">
                <a:latin typeface="Trebuchet MS"/>
                <a:cs typeface="Trebuchet MS"/>
              </a:rPr>
              <a:t>comerciantes, </a:t>
            </a:r>
            <a:r>
              <a:rPr dirty="0" sz="2900" spc="-5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sector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35">
                <a:latin typeface="Trebuchet MS"/>
                <a:cs typeface="Trebuchet MS"/>
              </a:rPr>
              <a:t>productivo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45">
                <a:latin typeface="Trebuchet MS"/>
                <a:cs typeface="Trebuchet MS"/>
              </a:rPr>
              <a:t>para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70">
                <a:latin typeface="Trebuchet MS"/>
                <a:cs typeface="Trebuchet MS"/>
              </a:rPr>
              <a:t>que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85">
                <a:latin typeface="Trebuchet MS"/>
                <a:cs typeface="Trebuchet MS"/>
              </a:rPr>
              <a:t>se</a:t>
            </a:r>
            <a:r>
              <a:rPr dirty="0" sz="2900" spc="-105">
                <a:latin typeface="Trebuchet MS"/>
                <a:cs typeface="Trebuchet MS"/>
              </a:rPr>
              <a:t> </a:t>
            </a:r>
            <a:r>
              <a:rPr dirty="0" sz="2900" spc="10">
                <a:latin typeface="Trebuchet MS"/>
                <a:cs typeface="Trebuchet MS"/>
              </a:rPr>
              <a:t>contraten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a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100">
                <a:latin typeface="Trebuchet MS"/>
                <a:cs typeface="Trebuchet MS"/>
              </a:rPr>
              <a:t>los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jóvenes</a:t>
            </a:r>
            <a:r>
              <a:rPr dirty="0" sz="2900" spc="-105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en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135">
                <a:latin typeface="Trebuchet MS"/>
                <a:cs typeface="Trebuchet MS"/>
              </a:rPr>
              <a:t>su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primer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45">
                <a:latin typeface="Trebuchet MS"/>
                <a:cs typeface="Trebuchet MS"/>
              </a:rPr>
              <a:t>empleo</a:t>
            </a:r>
            <a:endParaRPr sz="2900">
              <a:latin typeface="Trebuchet MS"/>
              <a:cs typeface="Trebuchet MS"/>
            </a:endParaRPr>
          </a:p>
          <a:p>
            <a:pPr algn="just" marL="12700" marR="10160">
              <a:lnSpc>
                <a:spcPts val="3150"/>
              </a:lnSpc>
            </a:pPr>
            <a:r>
              <a:rPr dirty="0" sz="2900">
                <a:latin typeface="Trebuchet MS"/>
                <a:cs typeface="Trebuchet MS"/>
              </a:rPr>
              <a:t>Realizar </a:t>
            </a:r>
            <a:r>
              <a:rPr dirty="0" sz="2900" spc="60">
                <a:latin typeface="Trebuchet MS"/>
                <a:cs typeface="Trebuchet MS"/>
              </a:rPr>
              <a:t>acuerdos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45">
                <a:latin typeface="Trebuchet MS"/>
                <a:cs typeface="Trebuchet MS"/>
              </a:rPr>
              <a:t>colaboración </a:t>
            </a:r>
            <a:r>
              <a:rPr dirty="0" sz="2900" spc="60">
                <a:latin typeface="Trebuchet MS"/>
                <a:cs typeface="Trebuchet MS"/>
              </a:rPr>
              <a:t>con </a:t>
            </a:r>
            <a:r>
              <a:rPr dirty="0" sz="2900" spc="20">
                <a:latin typeface="Trebuchet MS"/>
                <a:cs typeface="Trebuchet MS"/>
              </a:rPr>
              <a:t>la </a:t>
            </a:r>
            <a:r>
              <a:rPr dirty="0" sz="2900" spc="5">
                <a:latin typeface="Trebuchet MS"/>
                <a:cs typeface="Trebuchet MS"/>
              </a:rPr>
              <a:t>secretaría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5">
                <a:latin typeface="Trebuchet MS"/>
                <a:cs typeface="Trebuchet MS"/>
              </a:rPr>
              <a:t>economía, secretaría </a:t>
            </a:r>
            <a:r>
              <a:rPr dirty="0" sz="2900" spc="30">
                <a:latin typeface="Trebuchet MS"/>
                <a:cs typeface="Trebuchet MS"/>
              </a:rPr>
              <a:t>del </a:t>
            </a:r>
            <a:r>
              <a:rPr dirty="0" sz="2900" spc="-55">
                <a:latin typeface="Trebuchet MS"/>
                <a:cs typeface="Trebuchet MS"/>
              </a:rPr>
              <a:t>trabajo, </a:t>
            </a:r>
            <a:r>
              <a:rPr dirty="0" sz="2900" spc="5">
                <a:latin typeface="Trebuchet MS"/>
                <a:cs typeface="Trebuchet MS"/>
              </a:rPr>
              <a:t>secretaría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60">
                <a:latin typeface="Trebuchet MS"/>
                <a:cs typeface="Trebuchet MS"/>
              </a:rPr>
              <a:t> </a:t>
            </a:r>
            <a:r>
              <a:rPr dirty="0" sz="2900" spc="35">
                <a:latin typeface="Trebuchet MS"/>
                <a:cs typeface="Trebuchet MS"/>
              </a:rPr>
              <a:t>relaciones </a:t>
            </a:r>
            <a:r>
              <a:rPr dirty="0" sz="2900" spc="5">
                <a:latin typeface="Trebuchet MS"/>
                <a:cs typeface="Trebuchet MS"/>
              </a:rPr>
              <a:t>exteriores </a:t>
            </a:r>
            <a:r>
              <a:rPr dirty="0" sz="2900" spc="-5">
                <a:latin typeface="Trebuchet MS"/>
                <a:cs typeface="Trebuchet MS"/>
              </a:rPr>
              <a:t>y </a:t>
            </a:r>
            <a:r>
              <a:rPr dirty="0" sz="2900" spc="85">
                <a:latin typeface="Trebuchet MS"/>
                <a:cs typeface="Trebuchet MS"/>
              </a:rPr>
              <a:t>organismos </a:t>
            </a:r>
            <a:r>
              <a:rPr dirty="0" sz="2900" spc="50">
                <a:latin typeface="Trebuchet MS"/>
                <a:cs typeface="Trebuchet MS"/>
              </a:rPr>
              <a:t>nacionales </a:t>
            </a:r>
            <a:r>
              <a:rPr dirty="0" sz="2900" spc="-5">
                <a:latin typeface="Trebuchet MS"/>
                <a:cs typeface="Trebuchet MS"/>
              </a:rPr>
              <a:t>e </a:t>
            </a:r>
            <a:r>
              <a:rPr dirty="0" sz="2900" spc="30">
                <a:latin typeface="Trebuchet MS"/>
                <a:cs typeface="Trebuchet MS"/>
              </a:rPr>
              <a:t>internacionales </a:t>
            </a:r>
            <a:r>
              <a:rPr dirty="0" sz="2900" spc="45">
                <a:latin typeface="Trebuchet MS"/>
                <a:cs typeface="Trebuchet MS"/>
              </a:rPr>
              <a:t>para </a:t>
            </a:r>
            <a:r>
              <a:rPr dirty="0" sz="2900" spc="50">
                <a:latin typeface="Trebuchet MS"/>
                <a:cs typeface="Trebuchet MS"/>
              </a:rPr>
              <a:t>proporcionar becas </a:t>
            </a:r>
            <a:r>
              <a:rPr dirty="0" sz="2900" spc="-5">
                <a:latin typeface="Trebuchet MS"/>
                <a:cs typeface="Trebuchet MS"/>
              </a:rPr>
              <a:t>y </a:t>
            </a:r>
            <a:r>
              <a:rPr dirty="0" sz="2900" spc="30">
                <a:latin typeface="Trebuchet MS"/>
                <a:cs typeface="Trebuchet MS"/>
              </a:rPr>
              <a:t>vinculación </a:t>
            </a:r>
            <a:r>
              <a:rPr dirty="0" sz="2900" spc="35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internacional.</a:t>
            </a:r>
            <a:endParaRPr sz="2900">
              <a:latin typeface="Trebuchet MS"/>
              <a:cs typeface="Trebuchet MS"/>
            </a:endParaRPr>
          </a:p>
          <a:p>
            <a:pPr algn="just" marL="12700" marR="8368665">
              <a:lnSpc>
                <a:spcPts val="3150"/>
              </a:lnSpc>
            </a:pPr>
            <a:r>
              <a:rPr dirty="0" sz="2900" spc="30">
                <a:solidFill>
                  <a:srgbClr val="1736B1"/>
                </a:solidFill>
                <a:latin typeface="Trebuchet MS"/>
                <a:cs typeface="Trebuchet MS"/>
              </a:rPr>
              <a:t>Impacto</a:t>
            </a:r>
            <a:r>
              <a:rPr dirty="0" sz="2900" spc="-11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2900" spc="440">
                <a:latin typeface="Trebuchet MS"/>
                <a:cs typeface="Trebuchet MS"/>
              </a:rPr>
              <a:t>–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45">
                <a:latin typeface="Trebuchet MS"/>
                <a:cs typeface="Trebuchet MS"/>
              </a:rPr>
              <a:t>Todo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-10">
                <a:latin typeface="Trebuchet MS"/>
                <a:cs typeface="Trebuchet MS"/>
              </a:rPr>
              <a:t>el</a:t>
            </a:r>
            <a:r>
              <a:rPr dirty="0" sz="2900" spc="-105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territorio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-5">
                <a:latin typeface="Trebuchet MS"/>
                <a:cs typeface="Trebuchet MS"/>
              </a:rPr>
              <a:t>y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la</a:t>
            </a:r>
            <a:r>
              <a:rPr dirty="0" sz="2900" spc="-105">
                <a:latin typeface="Trebuchet MS"/>
                <a:cs typeface="Trebuchet MS"/>
              </a:rPr>
              <a:t> </a:t>
            </a:r>
            <a:r>
              <a:rPr dirty="0" sz="2900" spc="60">
                <a:latin typeface="Trebuchet MS"/>
                <a:cs typeface="Trebuchet MS"/>
              </a:rPr>
              <a:t>población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35">
                <a:latin typeface="Trebuchet MS"/>
                <a:cs typeface="Trebuchet MS"/>
              </a:rPr>
              <a:t>empresarial </a:t>
            </a:r>
            <a:r>
              <a:rPr dirty="0" sz="2900" spc="-860">
                <a:latin typeface="Trebuchet MS"/>
                <a:cs typeface="Trebuchet MS"/>
              </a:rPr>
              <a:t> </a:t>
            </a:r>
            <a:r>
              <a:rPr dirty="0" sz="2900" spc="65">
                <a:solidFill>
                  <a:srgbClr val="1736B1"/>
                </a:solidFill>
                <a:latin typeface="Trebuchet MS"/>
                <a:cs typeface="Trebuchet MS"/>
              </a:rPr>
              <a:t>Presupuesto</a:t>
            </a:r>
            <a:r>
              <a:rPr dirty="0" sz="2900" spc="-114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2900" spc="440">
                <a:latin typeface="Trebuchet MS"/>
                <a:cs typeface="Trebuchet MS"/>
              </a:rPr>
              <a:t>–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Gasto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corriente</a:t>
            </a:r>
            <a:endParaRPr sz="2900">
              <a:latin typeface="Trebuchet MS"/>
              <a:cs typeface="Trebuchet MS"/>
            </a:endParaRPr>
          </a:p>
          <a:p>
            <a:pPr algn="just" marL="12700" marR="5715">
              <a:lnSpc>
                <a:spcPts val="3150"/>
              </a:lnSpc>
            </a:pPr>
            <a:r>
              <a:rPr dirty="0" sz="2900" spc="35">
                <a:solidFill>
                  <a:srgbClr val="1736B1"/>
                </a:solidFill>
                <a:latin typeface="Trebuchet MS"/>
                <a:cs typeface="Trebuchet MS"/>
              </a:rPr>
              <a:t>Mensaje </a:t>
            </a:r>
            <a:r>
              <a:rPr dirty="0" sz="2900" spc="-5">
                <a:solidFill>
                  <a:srgbClr val="1736B1"/>
                </a:solidFill>
                <a:latin typeface="Trebuchet MS"/>
                <a:cs typeface="Trebuchet MS"/>
              </a:rPr>
              <a:t>electoral </a:t>
            </a:r>
            <a:r>
              <a:rPr dirty="0" sz="2900" spc="440">
                <a:latin typeface="Trebuchet MS"/>
                <a:cs typeface="Trebuchet MS"/>
              </a:rPr>
              <a:t>– </a:t>
            </a:r>
            <a:r>
              <a:rPr dirty="0" sz="2900" spc="-85">
                <a:latin typeface="Trebuchet MS"/>
                <a:cs typeface="Trebuchet MS"/>
              </a:rPr>
              <a:t>Vivir, </a:t>
            </a:r>
            <a:r>
              <a:rPr dirty="0" sz="2900" spc="35">
                <a:latin typeface="Trebuchet MS"/>
                <a:cs typeface="Trebuchet MS"/>
              </a:rPr>
              <a:t>estudiar </a:t>
            </a:r>
            <a:r>
              <a:rPr dirty="0" sz="2900" spc="-5">
                <a:latin typeface="Trebuchet MS"/>
                <a:cs typeface="Trebuchet MS"/>
              </a:rPr>
              <a:t>y </a:t>
            </a:r>
            <a:r>
              <a:rPr dirty="0" sz="2900" spc="-20">
                <a:latin typeface="Trebuchet MS"/>
                <a:cs typeface="Trebuchet MS"/>
              </a:rPr>
              <a:t>trabajar </a:t>
            </a:r>
            <a:r>
              <a:rPr dirty="0" sz="2900" spc="50">
                <a:latin typeface="Trebuchet MS"/>
                <a:cs typeface="Trebuchet MS"/>
              </a:rPr>
              <a:t>en </a:t>
            </a:r>
            <a:r>
              <a:rPr dirty="0" sz="2900" spc="85">
                <a:latin typeface="Trebuchet MS"/>
                <a:cs typeface="Trebuchet MS"/>
              </a:rPr>
              <a:t>una </a:t>
            </a:r>
            <a:r>
              <a:rPr dirty="0" sz="2900" spc="50">
                <a:latin typeface="Trebuchet MS"/>
                <a:cs typeface="Trebuchet MS"/>
              </a:rPr>
              <a:t>ciudad </a:t>
            </a:r>
            <a:r>
              <a:rPr dirty="0" sz="2900" spc="70">
                <a:latin typeface="Trebuchet MS"/>
                <a:cs typeface="Trebuchet MS"/>
              </a:rPr>
              <a:t>que </a:t>
            </a:r>
            <a:r>
              <a:rPr dirty="0" sz="2900" spc="-10">
                <a:latin typeface="Trebuchet MS"/>
                <a:cs typeface="Trebuchet MS"/>
              </a:rPr>
              <a:t>ofrece </a:t>
            </a:r>
            <a:r>
              <a:rPr dirty="0" sz="2900">
                <a:latin typeface="Trebuchet MS"/>
                <a:cs typeface="Trebuchet MS"/>
              </a:rPr>
              <a:t>ventajas </a:t>
            </a:r>
            <a:r>
              <a:rPr dirty="0" sz="2900" spc="50">
                <a:latin typeface="Trebuchet MS"/>
                <a:cs typeface="Trebuchet MS"/>
              </a:rPr>
              <a:t>a </a:t>
            </a:r>
            <a:r>
              <a:rPr dirty="0" sz="2900" spc="100">
                <a:latin typeface="Trebuchet MS"/>
                <a:cs typeface="Trebuchet MS"/>
              </a:rPr>
              <a:t>los </a:t>
            </a:r>
            <a:r>
              <a:rPr dirty="0" sz="2900" spc="50">
                <a:latin typeface="Trebuchet MS"/>
                <a:cs typeface="Trebuchet MS"/>
              </a:rPr>
              <a:t>inversionistas </a:t>
            </a:r>
            <a:r>
              <a:rPr dirty="0" sz="2900" spc="55">
                <a:latin typeface="Trebuchet MS"/>
                <a:cs typeface="Trebuchet MS"/>
              </a:rPr>
              <a:t> </a:t>
            </a:r>
            <a:r>
              <a:rPr dirty="0" sz="2900" spc="50">
                <a:latin typeface="Trebuchet MS"/>
                <a:cs typeface="Trebuchet MS"/>
              </a:rPr>
              <a:t>nacionales </a:t>
            </a:r>
            <a:r>
              <a:rPr dirty="0" sz="2900" spc="-5">
                <a:latin typeface="Trebuchet MS"/>
                <a:cs typeface="Trebuchet MS"/>
              </a:rPr>
              <a:t>y </a:t>
            </a:r>
            <a:r>
              <a:rPr dirty="0" sz="2900">
                <a:latin typeface="Trebuchet MS"/>
                <a:cs typeface="Trebuchet MS"/>
              </a:rPr>
              <a:t>extranjeros </a:t>
            </a:r>
            <a:r>
              <a:rPr dirty="0" sz="2900" spc="45">
                <a:latin typeface="Trebuchet MS"/>
                <a:cs typeface="Trebuchet MS"/>
              </a:rPr>
              <a:t>para </a:t>
            </a:r>
            <a:r>
              <a:rPr dirty="0" sz="2900" spc="135">
                <a:latin typeface="Trebuchet MS"/>
                <a:cs typeface="Trebuchet MS"/>
              </a:rPr>
              <a:t>su </a:t>
            </a:r>
            <a:r>
              <a:rPr dirty="0" sz="2900" spc="40">
                <a:latin typeface="Trebuchet MS"/>
                <a:cs typeface="Trebuchet MS"/>
              </a:rPr>
              <a:t>mercado </a:t>
            </a:r>
            <a:r>
              <a:rPr dirty="0" sz="2900" spc="20">
                <a:latin typeface="Trebuchet MS"/>
                <a:cs typeface="Trebuchet MS"/>
              </a:rPr>
              <a:t>potencial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100">
                <a:latin typeface="Trebuchet MS"/>
                <a:cs typeface="Trebuchet MS"/>
              </a:rPr>
              <a:t>más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>
                <a:latin typeface="Trebuchet MS"/>
                <a:cs typeface="Trebuchet MS"/>
              </a:rPr>
              <a:t>20 </a:t>
            </a:r>
            <a:r>
              <a:rPr dirty="0" sz="2900" spc="55">
                <a:latin typeface="Trebuchet MS"/>
                <a:cs typeface="Trebuchet MS"/>
              </a:rPr>
              <a:t>millones de </a:t>
            </a:r>
            <a:r>
              <a:rPr dirty="0" sz="2900" spc="35">
                <a:latin typeface="Trebuchet MS"/>
                <a:cs typeface="Trebuchet MS"/>
              </a:rPr>
              <a:t>personas, </a:t>
            </a:r>
            <a:r>
              <a:rPr dirty="0" sz="2900" spc="15">
                <a:latin typeface="Trebuchet MS"/>
                <a:cs typeface="Trebuchet MS"/>
              </a:rPr>
              <a:t>cuenta </a:t>
            </a:r>
            <a:r>
              <a:rPr dirty="0" sz="2900" spc="60">
                <a:latin typeface="Trebuchet MS"/>
                <a:cs typeface="Trebuchet MS"/>
              </a:rPr>
              <a:t>con </a:t>
            </a:r>
            <a:r>
              <a:rPr dirty="0" sz="2900" spc="65">
                <a:latin typeface="Trebuchet MS"/>
                <a:cs typeface="Trebuchet MS"/>
              </a:rPr>
              <a:t> </a:t>
            </a:r>
            <a:r>
              <a:rPr dirty="0" sz="2900" spc="35">
                <a:latin typeface="Trebuchet MS"/>
                <a:cs typeface="Trebuchet MS"/>
              </a:rPr>
              <a:t>importantes </a:t>
            </a:r>
            <a:r>
              <a:rPr dirty="0" sz="2900" spc="50">
                <a:latin typeface="Trebuchet MS"/>
                <a:cs typeface="Trebuchet MS"/>
              </a:rPr>
              <a:t>vías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10">
                <a:latin typeface="Trebuchet MS"/>
                <a:cs typeface="Trebuchet MS"/>
              </a:rPr>
              <a:t>comunicación, </a:t>
            </a:r>
            <a:r>
              <a:rPr dirty="0" sz="2900" spc="65">
                <a:latin typeface="Trebuchet MS"/>
                <a:cs typeface="Trebuchet MS"/>
              </a:rPr>
              <a:t>disponibilidad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90">
                <a:latin typeface="Trebuchet MS"/>
                <a:cs typeface="Trebuchet MS"/>
              </a:rPr>
              <a:t>mano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65">
                <a:latin typeface="Trebuchet MS"/>
                <a:cs typeface="Trebuchet MS"/>
              </a:rPr>
              <a:t>obra </a:t>
            </a:r>
            <a:r>
              <a:rPr dirty="0" sz="2900">
                <a:latin typeface="Trebuchet MS"/>
                <a:cs typeface="Trebuchet MS"/>
              </a:rPr>
              <a:t>calificada </a:t>
            </a:r>
            <a:r>
              <a:rPr dirty="0" sz="2900" spc="-5">
                <a:latin typeface="Trebuchet MS"/>
                <a:cs typeface="Trebuchet MS"/>
              </a:rPr>
              <a:t>y </a:t>
            </a:r>
            <a:r>
              <a:rPr dirty="0" sz="2900" spc="25">
                <a:latin typeface="Trebuchet MS"/>
                <a:cs typeface="Trebuchet MS"/>
              </a:rPr>
              <a:t>facilidades </a:t>
            </a:r>
            <a:r>
              <a:rPr dirty="0" sz="2900" spc="55">
                <a:latin typeface="Trebuchet MS"/>
                <a:cs typeface="Trebuchet MS"/>
              </a:rPr>
              <a:t>de </a:t>
            </a:r>
            <a:r>
              <a:rPr dirty="0" sz="2900" spc="20">
                <a:latin typeface="Trebuchet MS"/>
                <a:cs typeface="Trebuchet MS"/>
              </a:rPr>
              <a:t>la </a:t>
            </a:r>
            <a:r>
              <a:rPr dirty="0" sz="2900" spc="25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apertura</a:t>
            </a:r>
            <a:r>
              <a:rPr dirty="0" sz="2900" spc="-114">
                <a:latin typeface="Trebuchet MS"/>
                <a:cs typeface="Trebuchet MS"/>
              </a:rPr>
              <a:t> </a:t>
            </a:r>
            <a:r>
              <a:rPr dirty="0" sz="2900" spc="45">
                <a:latin typeface="Trebuchet MS"/>
                <a:cs typeface="Trebuchet MS"/>
              </a:rPr>
              <a:t>rápida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55">
                <a:latin typeface="Trebuchet MS"/>
                <a:cs typeface="Trebuchet MS"/>
              </a:rPr>
              <a:t>de</a:t>
            </a:r>
            <a:r>
              <a:rPr dirty="0" sz="2900" spc="-110">
                <a:latin typeface="Trebuchet MS"/>
                <a:cs typeface="Trebuchet MS"/>
              </a:rPr>
              <a:t> </a:t>
            </a:r>
            <a:r>
              <a:rPr dirty="0" sz="2900" spc="20">
                <a:latin typeface="Trebuchet MS"/>
                <a:cs typeface="Trebuchet MS"/>
              </a:rPr>
              <a:t>empresas.</a:t>
            </a:r>
            <a:endParaRPr sz="29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3952666"/>
            <a:ext cx="114299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4752766"/>
            <a:ext cx="114299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5552866"/>
            <a:ext cx="114299" cy="11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6753016"/>
            <a:ext cx="114299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7153066"/>
            <a:ext cx="114299" cy="1142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46" y="7553117"/>
            <a:ext cx="114299" cy="1142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1678"/>
            <a:ext cx="18288000" cy="9535795"/>
            <a:chOff x="0" y="751678"/>
            <a:chExt cx="18288000" cy="9535795"/>
          </a:xfrm>
        </p:grpSpPr>
        <p:sp>
          <p:nvSpPr>
            <p:cNvPr id="3" name="object 3"/>
            <p:cNvSpPr/>
            <p:nvPr/>
          </p:nvSpPr>
          <p:spPr>
            <a:xfrm>
              <a:off x="0" y="6103029"/>
              <a:ext cx="3240405" cy="4184015"/>
            </a:xfrm>
            <a:custGeom>
              <a:avLst/>
              <a:gdLst/>
              <a:ahLst/>
              <a:cxnLst/>
              <a:rect l="l" t="t" r="r" b="b"/>
              <a:pathLst>
                <a:path w="3240405" h="4184015">
                  <a:moveTo>
                    <a:pt x="3240267" y="4183969"/>
                  </a:moveTo>
                  <a:lnTo>
                    <a:pt x="0" y="4183969"/>
                  </a:lnTo>
                  <a:lnTo>
                    <a:pt x="0" y="0"/>
                  </a:lnTo>
                  <a:lnTo>
                    <a:pt x="824454" y="0"/>
                  </a:lnTo>
                  <a:lnTo>
                    <a:pt x="3240267" y="4183969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751678"/>
              <a:ext cx="2040889" cy="3535679"/>
            </a:xfrm>
            <a:custGeom>
              <a:avLst/>
              <a:gdLst/>
              <a:ahLst/>
              <a:cxnLst/>
              <a:rect l="l" t="t" r="r" b="b"/>
              <a:pathLst>
                <a:path w="2040889" h="3535679">
                  <a:moveTo>
                    <a:pt x="0" y="0"/>
                  </a:moveTo>
                  <a:lnTo>
                    <a:pt x="2040877" y="3535321"/>
                  </a:lnTo>
                  <a:lnTo>
                    <a:pt x="0" y="3535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6491" y="751678"/>
              <a:ext cx="12353924" cy="87820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198732" y="6103029"/>
              <a:ext cx="3089275" cy="4184015"/>
            </a:xfrm>
            <a:custGeom>
              <a:avLst/>
              <a:gdLst/>
              <a:ahLst/>
              <a:cxnLst/>
              <a:rect l="l" t="t" r="r" b="b"/>
              <a:pathLst>
                <a:path w="3089275" h="4184015">
                  <a:moveTo>
                    <a:pt x="3089266" y="4183969"/>
                  </a:moveTo>
                  <a:lnTo>
                    <a:pt x="0" y="4183969"/>
                  </a:lnTo>
                  <a:lnTo>
                    <a:pt x="2415812" y="0"/>
                  </a:lnTo>
                  <a:lnTo>
                    <a:pt x="3089266" y="0"/>
                  </a:lnTo>
                  <a:lnTo>
                    <a:pt x="3089266" y="4183969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319290" y="6876691"/>
              <a:ext cx="1969135" cy="3410585"/>
            </a:xfrm>
            <a:custGeom>
              <a:avLst/>
              <a:gdLst/>
              <a:ahLst/>
              <a:cxnLst/>
              <a:rect l="l" t="t" r="r" b="b"/>
              <a:pathLst>
                <a:path w="1969134" h="3410584">
                  <a:moveTo>
                    <a:pt x="1968708" y="0"/>
                  </a:moveTo>
                  <a:lnTo>
                    <a:pt x="1968708" y="3410307"/>
                  </a:lnTo>
                  <a:lnTo>
                    <a:pt x="0" y="3410307"/>
                  </a:lnTo>
                  <a:lnTo>
                    <a:pt x="1968708" y="0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1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368" y="585850"/>
            <a:ext cx="43573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E</a:t>
            </a:r>
            <a:r>
              <a:rPr dirty="0" spc="185"/>
              <a:t>M</a:t>
            </a:r>
            <a:r>
              <a:rPr dirty="0" spc="35"/>
              <a:t>P</a:t>
            </a:r>
            <a:r>
              <a:rPr dirty="0" spc="-225"/>
              <a:t>L</a:t>
            </a:r>
            <a:r>
              <a:rPr dirty="0" spc="-210"/>
              <a:t>E</a:t>
            </a:r>
            <a:r>
              <a:rPr dirty="0" spc="-65"/>
              <a:t>O</a:t>
            </a:r>
            <a:r>
              <a:rPr dirty="0" spc="-290"/>
              <a:t> </a:t>
            </a:r>
            <a:r>
              <a:rPr dirty="0" spc="30"/>
              <a:t>D</a:t>
            </a:r>
            <a:r>
              <a:rPr dirty="0" spc="70"/>
              <a:t>I</a:t>
            </a:r>
            <a:r>
              <a:rPr dirty="0" spc="-160"/>
              <a:t>G</a:t>
            </a:r>
            <a:r>
              <a:rPr dirty="0" spc="-5"/>
              <a:t>N</a:t>
            </a:r>
            <a:r>
              <a:rPr dirty="0" spc="-65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0"/>
            <a:ext cx="5330190" cy="2176780"/>
            <a:chOff x="12958146" y="0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0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2" y="0"/>
                  </a:moveTo>
                  <a:lnTo>
                    <a:pt x="631961" y="0"/>
                  </a:lnTo>
                  <a:lnTo>
                    <a:pt x="438788" y="334328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2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8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0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3" y="0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2" y="2176444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2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7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29"/>
            <a:ext cx="2057399" cy="1457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528" y="2593791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528" y="3431991"/>
            <a:ext cx="114300" cy="1142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328930" marR="11430">
              <a:lnSpc>
                <a:spcPts val="3300"/>
              </a:lnSpc>
              <a:spcBef>
                <a:spcPts val="459"/>
              </a:spcBef>
            </a:pPr>
            <a:r>
              <a:rPr dirty="0" spc="45">
                <a:solidFill>
                  <a:srgbClr val="1736B1"/>
                </a:solidFill>
              </a:rPr>
              <a:t>Descripción</a:t>
            </a:r>
            <a:r>
              <a:rPr dirty="0" spc="70">
                <a:solidFill>
                  <a:srgbClr val="1736B1"/>
                </a:solidFill>
              </a:rPr>
              <a:t> </a:t>
            </a:r>
            <a:r>
              <a:rPr dirty="0" spc="455"/>
              <a:t>–</a:t>
            </a:r>
            <a:r>
              <a:rPr dirty="0" spc="80"/>
              <a:t> </a:t>
            </a:r>
            <a:r>
              <a:rPr dirty="0" spc="-5"/>
              <a:t>El</a:t>
            </a:r>
            <a:r>
              <a:rPr dirty="0" spc="80"/>
              <a:t> </a:t>
            </a:r>
            <a:r>
              <a:rPr dirty="0"/>
              <a:t>objetivo</a:t>
            </a:r>
            <a:r>
              <a:rPr dirty="0" spc="75"/>
              <a:t> </a:t>
            </a:r>
            <a:r>
              <a:rPr dirty="0" spc="40"/>
              <a:t>fundamental</a:t>
            </a:r>
            <a:r>
              <a:rPr dirty="0" spc="80"/>
              <a:t> </a:t>
            </a:r>
            <a:r>
              <a:rPr dirty="0" spc="60"/>
              <a:t>de</a:t>
            </a:r>
            <a:r>
              <a:rPr dirty="0" spc="80"/>
              <a:t> </a:t>
            </a:r>
            <a:r>
              <a:rPr dirty="0" spc="75"/>
              <a:t>las </a:t>
            </a:r>
            <a:r>
              <a:rPr dirty="0" spc="30"/>
              <a:t>políticas</a:t>
            </a:r>
            <a:r>
              <a:rPr dirty="0" spc="80"/>
              <a:t> </a:t>
            </a:r>
            <a:r>
              <a:rPr dirty="0" spc="60"/>
              <a:t>públicas</a:t>
            </a:r>
            <a:r>
              <a:rPr dirty="0" spc="80"/>
              <a:t> </a:t>
            </a:r>
            <a:r>
              <a:rPr dirty="0" spc="90"/>
              <a:t>es</a:t>
            </a:r>
            <a:r>
              <a:rPr dirty="0" spc="75"/>
              <a:t> </a:t>
            </a:r>
            <a:r>
              <a:rPr dirty="0" spc="35"/>
              <a:t>lograr</a:t>
            </a:r>
            <a:r>
              <a:rPr dirty="0" spc="80"/>
              <a:t> </a:t>
            </a:r>
            <a:r>
              <a:rPr dirty="0" spc="-5"/>
              <a:t>el</a:t>
            </a:r>
            <a:r>
              <a:rPr dirty="0" spc="80"/>
              <a:t> </a:t>
            </a:r>
            <a:r>
              <a:rPr dirty="0" spc="35"/>
              <a:t>bienestar</a:t>
            </a:r>
            <a:r>
              <a:rPr dirty="0" spc="75"/>
              <a:t> </a:t>
            </a:r>
            <a:r>
              <a:rPr dirty="0" spc="50"/>
              <a:t>para </a:t>
            </a:r>
            <a:r>
              <a:rPr dirty="0" spc="-885"/>
              <a:t> </a:t>
            </a:r>
            <a:r>
              <a:rPr dirty="0" spc="15"/>
              <a:t>todos, </a:t>
            </a:r>
            <a:r>
              <a:rPr dirty="0" spc="65"/>
              <a:t>con </a:t>
            </a:r>
            <a:r>
              <a:rPr dirty="0" spc="45"/>
              <a:t>acceso </a:t>
            </a:r>
            <a:r>
              <a:rPr dirty="0" spc="25"/>
              <a:t>al </a:t>
            </a:r>
            <a:r>
              <a:rPr dirty="0" spc="50"/>
              <a:t>empleo </a:t>
            </a:r>
            <a:r>
              <a:rPr dirty="0" spc="65"/>
              <a:t>con </a:t>
            </a:r>
            <a:r>
              <a:rPr dirty="0" spc="110"/>
              <a:t>un </a:t>
            </a:r>
            <a:r>
              <a:rPr dirty="0" spc="55"/>
              <a:t>salario </a:t>
            </a:r>
            <a:r>
              <a:rPr dirty="0" spc="50"/>
              <a:t>bien </a:t>
            </a:r>
            <a:r>
              <a:rPr dirty="0" spc="60"/>
              <a:t>remunerado </a:t>
            </a:r>
            <a:r>
              <a:rPr dirty="0" spc="50"/>
              <a:t>para </a:t>
            </a:r>
            <a:r>
              <a:rPr dirty="0" spc="90"/>
              <a:t>una </a:t>
            </a:r>
            <a:r>
              <a:rPr dirty="0" spc="10"/>
              <a:t>existencia </a:t>
            </a:r>
            <a:r>
              <a:rPr dirty="0" spc="65"/>
              <a:t>digna </a:t>
            </a:r>
            <a:r>
              <a:rPr dirty="0" spc="70"/>
              <a:t> </a:t>
            </a:r>
            <a:r>
              <a:rPr dirty="0" spc="35">
                <a:solidFill>
                  <a:srgbClr val="1736B1"/>
                </a:solidFill>
              </a:rPr>
              <a:t>Acciones</a:t>
            </a:r>
            <a:r>
              <a:rPr dirty="0" spc="-114">
                <a:solidFill>
                  <a:srgbClr val="1736B1"/>
                </a:solidFill>
              </a:rPr>
              <a:t> </a:t>
            </a:r>
            <a:r>
              <a:rPr dirty="0" spc="455"/>
              <a:t>–</a:t>
            </a:r>
          </a:p>
          <a:p>
            <a:pPr marL="328930" indent="-274955">
              <a:lnSpc>
                <a:spcPts val="3090"/>
              </a:lnSpc>
              <a:buAutoNum type="arabicPeriod"/>
              <a:tabLst>
                <a:tab pos="329565" algn="l"/>
              </a:tabLst>
            </a:pPr>
            <a:r>
              <a:rPr dirty="0" spc="30"/>
              <a:t>Implementar</a:t>
            </a:r>
            <a:r>
              <a:rPr dirty="0" spc="-110"/>
              <a:t> </a:t>
            </a:r>
            <a:r>
              <a:rPr dirty="0" spc="-5"/>
              <a:t>el</a:t>
            </a:r>
            <a:r>
              <a:rPr dirty="0" spc="-110"/>
              <a:t> </a:t>
            </a:r>
            <a:r>
              <a:rPr dirty="0" spc="60"/>
              <a:t>programa</a:t>
            </a:r>
            <a:r>
              <a:rPr dirty="0" spc="-105"/>
              <a:t> </a:t>
            </a:r>
            <a:r>
              <a:rPr dirty="0" spc="60"/>
              <a:t>de</a:t>
            </a:r>
            <a:r>
              <a:rPr dirty="0" spc="-110"/>
              <a:t> </a:t>
            </a:r>
            <a:r>
              <a:rPr dirty="0" spc="15"/>
              <a:t>atracción</a:t>
            </a:r>
            <a:r>
              <a:rPr dirty="0" spc="-110"/>
              <a:t> </a:t>
            </a:r>
            <a:r>
              <a:rPr dirty="0" spc="60"/>
              <a:t>de</a:t>
            </a:r>
            <a:r>
              <a:rPr dirty="0" spc="-105"/>
              <a:t> </a:t>
            </a:r>
            <a:r>
              <a:rPr dirty="0" spc="25"/>
              <a:t>la</a:t>
            </a:r>
            <a:r>
              <a:rPr dirty="0" spc="-110"/>
              <a:t> </a:t>
            </a:r>
            <a:r>
              <a:rPr dirty="0" spc="60"/>
              <a:t>inversión</a:t>
            </a:r>
            <a:r>
              <a:rPr dirty="0" spc="-105"/>
              <a:t> </a:t>
            </a:r>
            <a:r>
              <a:rPr dirty="0" spc="-5"/>
              <a:t>y</a:t>
            </a:r>
            <a:r>
              <a:rPr dirty="0" spc="-110"/>
              <a:t> </a:t>
            </a:r>
            <a:r>
              <a:rPr dirty="0" spc="35"/>
              <a:t>fomento</a:t>
            </a:r>
            <a:r>
              <a:rPr dirty="0" spc="-110"/>
              <a:t> </a:t>
            </a:r>
            <a:r>
              <a:rPr dirty="0" spc="25"/>
              <a:t>al</a:t>
            </a:r>
            <a:r>
              <a:rPr dirty="0" spc="-105"/>
              <a:t> </a:t>
            </a:r>
            <a:r>
              <a:rPr dirty="0" spc="50"/>
              <a:t>empleo</a:t>
            </a:r>
          </a:p>
          <a:p>
            <a:pPr marL="328930" indent="-300355">
              <a:lnSpc>
                <a:spcPts val="3300"/>
              </a:lnSpc>
              <a:buAutoNum type="arabicPeriod"/>
              <a:tabLst>
                <a:tab pos="329565" algn="l"/>
              </a:tabLst>
            </a:pPr>
            <a:r>
              <a:rPr dirty="0"/>
              <a:t>Atracción</a:t>
            </a:r>
            <a:r>
              <a:rPr dirty="0" spc="-125"/>
              <a:t> </a:t>
            </a:r>
            <a:r>
              <a:rPr dirty="0" spc="55"/>
              <a:t>a</a:t>
            </a:r>
            <a:r>
              <a:rPr dirty="0" spc="-125"/>
              <a:t> </a:t>
            </a:r>
            <a:r>
              <a:rPr dirty="0" spc="25"/>
              <a:t>la</a:t>
            </a:r>
            <a:r>
              <a:rPr dirty="0" spc="-120"/>
              <a:t> </a:t>
            </a:r>
            <a:r>
              <a:rPr dirty="0" spc="60"/>
              <a:t>inversión</a:t>
            </a:r>
          </a:p>
          <a:p>
            <a:pPr marL="328930" indent="-302895">
              <a:lnSpc>
                <a:spcPts val="3300"/>
              </a:lnSpc>
              <a:buAutoNum type="arabicPeriod"/>
              <a:tabLst>
                <a:tab pos="329565" algn="l"/>
              </a:tabLst>
            </a:pPr>
            <a:r>
              <a:rPr dirty="0" spc="5"/>
              <a:t>Centro</a:t>
            </a:r>
            <a:r>
              <a:rPr dirty="0" spc="-125"/>
              <a:t> </a:t>
            </a:r>
            <a:r>
              <a:rPr dirty="0" spc="60"/>
              <a:t>de</a:t>
            </a:r>
            <a:r>
              <a:rPr dirty="0" spc="-125"/>
              <a:t> </a:t>
            </a:r>
            <a:r>
              <a:rPr dirty="0" spc="30"/>
              <a:t>atención</a:t>
            </a:r>
            <a:r>
              <a:rPr dirty="0" spc="-120"/>
              <a:t> </a:t>
            </a:r>
            <a:r>
              <a:rPr dirty="0" spc="40"/>
              <a:t>empresarial</a:t>
            </a:r>
          </a:p>
          <a:p>
            <a:pPr marL="328930" indent="-314960">
              <a:lnSpc>
                <a:spcPts val="3300"/>
              </a:lnSpc>
              <a:buAutoNum type="arabicPeriod"/>
              <a:tabLst>
                <a:tab pos="329565" algn="l"/>
              </a:tabLst>
            </a:pPr>
            <a:r>
              <a:rPr dirty="0" spc="25"/>
              <a:t>Vinculación</a:t>
            </a:r>
            <a:r>
              <a:rPr dirty="0" spc="-120"/>
              <a:t> </a:t>
            </a:r>
            <a:r>
              <a:rPr dirty="0" spc="60"/>
              <a:t>de</a:t>
            </a:r>
            <a:r>
              <a:rPr dirty="0" spc="-120"/>
              <a:t> </a:t>
            </a:r>
            <a:r>
              <a:rPr dirty="0" spc="65"/>
              <a:t>mercados</a:t>
            </a:r>
            <a:r>
              <a:rPr dirty="0" spc="-114"/>
              <a:t> </a:t>
            </a:r>
            <a:r>
              <a:rPr dirty="0" spc="60"/>
              <a:t>nacionales</a:t>
            </a:r>
          </a:p>
          <a:p>
            <a:pPr marL="328930" indent="-302895">
              <a:lnSpc>
                <a:spcPts val="3300"/>
              </a:lnSpc>
              <a:buAutoNum type="arabicPeriod"/>
              <a:tabLst>
                <a:tab pos="329565" algn="l"/>
              </a:tabLst>
            </a:pPr>
            <a:r>
              <a:rPr dirty="0" spc="20"/>
              <a:t>Globalización</a:t>
            </a:r>
            <a:r>
              <a:rPr dirty="0" spc="-120"/>
              <a:t> </a:t>
            </a:r>
            <a:r>
              <a:rPr dirty="0" spc="60"/>
              <a:t>de</a:t>
            </a:r>
            <a:r>
              <a:rPr dirty="0" spc="-114"/>
              <a:t> </a:t>
            </a:r>
            <a:r>
              <a:rPr dirty="0" spc="65"/>
              <a:t>mercados</a:t>
            </a:r>
            <a:r>
              <a:rPr dirty="0" spc="-114"/>
              <a:t> </a:t>
            </a:r>
            <a:r>
              <a:rPr dirty="0" spc="-5"/>
              <a:t>y</a:t>
            </a:r>
            <a:r>
              <a:rPr dirty="0" spc="-120"/>
              <a:t> </a:t>
            </a:r>
            <a:r>
              <a:rPr dirty="0" spc="25"/>
              <a:t>sector</a:t>
            </a:r>
            <a:r>
              <a:rPr dirty="0" spc="-114"/>
              <a:t> </a:t>
            </a:r>
            <a:r>
              <a:rPr dirty="0" spc="25"/>
              <a:t>financiero</a:t>
            </a:r>
          </a:p>
          <a:p>
            <a:pPr marL="328930" marR="5080" indent="-316865">
              <a:lnSpc>
                <a:spcPts val="3300"/>
              </a:lnSpc>
              <a:spcBef>
                <a:spcPts val="209"/>
              </a:spcBef>
              <a:buAutoNum type="arabicPeriod"/>
              <a:tabLst>
                <a:tab pos="329565" algn="l"/>
                <a:tab pos="2139315" algn="l"/>
                <a:tab pos="5447030" algn="l"/>
                <a:tab pos="5952490" algn="l"/>
                <a:tab pos="8463280" algn="l"/>
                <a:tab pos="8968105" algn="l"/>
                <a:tab pos="11262360" algn="l"/>
                <a:tab pos="12127865" algn="l"/>
                <a:tab pos="13520419" algn="l"/>
                <a:tab pos="15539719" algn="l"/>
              </a:tabLst>
            </a:pPr>
            <a:r>
              <a:rPr dirty="0" spc="65"/>
              <a:t>R</a:t>
            </a:r>
            <a:r>
              <a:rPr dirty="0" spc="-5"/>
              <a:t>e</a:t>
            </a:r>
            <a:r>
              <a:rPr dirty="0" spc="-10"/>
              <a:t>l</a:t>
            </a:r>
            <a:r>
              <a:rPr dirty="0" spc="55"/>
              <a:t>a</a:t>
            </a:r>
            <a:r>
              <a:rPr dirty="0" spc="-55"/>
              <a:t>c</a:t>
            </a:r>
            <a:r>
              <a:rPr dirty="0" spc="-10"/>
              <a:t>i</a:t>
            </a:r>
            <a:r>
              <a:rPr dirty="0" spc="140"/>
              <a:t>ó</a:t>
            </a:r>
            <a:r>
              <a:rPr dirty="0" spc="114"/>
              <a:t>n</a:t>
            </a:r>
            <a:r>
              <a:rPr dirty="0"/>
              <a:t>	</a:t>
            </a:r>
            <a:r>
              <a:rPr dirty="0" spc="-10"/>
              <a:t>i</a:t>
            </a:r>
            <a:r>
              <a:rPr dirty="0" spc="114"/>
              <a:t>n</a:t>
            </a:r>
            <a:r>
              <a:rPr dirty="0" spc="-110"/>
              <a:t>t</a:t>
            </a:r>
            <a:r>
              <a:rPr dirty="0" spc="-5"/>
              <a:t>e</a:t>
            </a:r>
            <a:r>
              <a:rPr dirty="0" spc="-10"/>
              <a:t>r</a:t>
            </a:r>
            <a:r>
              <a:rPr dirty="0" spc="-10"/>
              <a:t>i</a:t>
            </a:r>
            <a:r>
              <a:rPr dirty="0" spc="114"/>
              <a:t>n</a:t>
            </a:r>
            <a:r>
              <a:rPr dirty="0" spc="185"/>
              <a:t>s</a:t>
            </a:r>
            <a:r>
              <a:rPr dirty="0" spc="-110"/>
              <a:t>t</a:t>
            </a:r>
            <a:r>
              <a:rPr dirty="0" spc="-10"/>
              <a:t>i</a:t>
            </a:r>
            <a:r>
              <a:rPr dirty="0" spc="-110"/>
              <a:t>t</a:t>
            </a:r>
            <a:r>
              <a:rPr dirty="0" spc="105"/>
              <a:t>u</a:t>
            </a:r>
            <a:r>
              <a:rPr dirty="0" spc="-55"/>
              <a:t>c</a:t>
            </a:r>
            <a:r>
              <a:rPr dirty="0" spc="-10"/>
              <a:t>i</a:t>
            </a:r>
            <a:r>
              <a:rPr dirty="0" spc="140"/>
              <a:t>o</a:t>
            </a:r>
            <a:r>
              <a:rPr dirty="0" spc="114"/>
              <a:t>n</a:t>
            </a:r>
            <a:r>
              <a:rPr dirty="0" spc="55"/>
              <a:t>a</a:t>
            </a:r>
            <a:r>
              <a:rPr dirty="0" spc="-10"/>
              <a:t>l</a:t>
            </a:r>
            <a:r>
              <a:rPr dirty="0"/>
              <a:t>	</a:t>
            </a:r>
            <a:r>
              <a:rPr dirty="0" spc="-5"/>
              <a:t>y</a:t>
            </a:r>
            <a:r>
              <a:rPr dirty="0"/>
              <a:t>	</a:t>
            </a:r>
            <a:r>
              <a:rPr dirty="0" spc="-55"/>
              <a:t>c</a:t>
            </a:r>
            <a:r>
              <a:rPr dirty="0" spc="55"/>
              <a:t>a</a:t>
            </a:r>
            <a:r>
              <a:rPr dirty="0" spc="110"/>
              <a:t>p</a:t>
            </a:r>
            <a:r>
              <a:rPr dirty="0" spc="55"/>
              <a:t>a</a:t>
            </a:r>
            <a:r>
              <a:rPr dirty="0" spc="-55"/>
              <a:t>c</a:t>
            </a:r>
            <a:r>
              <a:rPr dirty="0" spc="-10"/>
              <a:t>i</a:t>
            </a:r>
            <a:r>
              <a:rPr dirty="0" spc="-110"/>
              <a:t>t</a:t>
            </a:r>
            <a:r>
              <a:rPr dirty="0" spc="55"/>
              <a:t>a</a:t>
            </a:r>
            <a:r>
              <a:rPr dirty="0" spc="-55"/>
              <a:t>c</a:t>
            </a:r>
            <a:r>
              <a:rPr dirty="0" spc="-10"/>
              <a:t>i</a:t>
            </a:r>
            <a:r>
              <a:rPr dirty="0" spc="140"/>
              <a:t>ó</a:t>
            </a:r>
            <a:r>
              <a:rPr dirty="0" spc="114"/>
              <a:t>n</a:t>
            </a:r>
            <a:r>
              <a:rPr dirty="0"/>
              <a:t>	</a:t>
            </a:r>
            <a:r>
              <a:rPr dirty="0" spc="-5"/>
              <a:t>y</a:t>
            </a:r>
            <a:r>
              <a:rPr dirty="0"/>
              <a:t>	</a:t>
            </a:r>
            <a:r>
              <a:rPr dirty="0" spc="5"/>
              <a:t>v</a:t>
            </a:r>
            <a:r>
              <a:rPr dirty="0" spc="-10"/>
              <a:t>i</a:t>
            </a:r>
            <a:r>
              <a:rPr dirty="0" spc="114"/>
              <a:t>n</a:t>
            </a:r>
            <a:r>
              <a:rPr dirty="0" spc="-55"/>
              <a:t>c</a:t>
            </a:r>
            <a:r>
              <a:rPr dirty="0" spc="105"/>
              <a:t>u</a:t>
            </a:r>
            <a:r>
              <a:rPr dirty="0" spc="-10"/>
              <a:t>l</a:t>
            </a:r>
            <a:r>
              <a:rPr dirty="0" spc="55"/>
              <a:t>a</a:t>
            </a:r>
            <a:r>
              <a:rPr dirty="0" spc="-55"/>
              <a:t>c</a:t>
            </a:r>
            <a:r>
              <a:rPr dirty="0" spc="-10"/>
              <a:t>i</a:t>
            </a:r>
            <a:r>
              <a:rPr dirty="0" spc="140"/>
              <a:t>ó</a:t>
            </a:r>
            <a:r>
              <a:rPr dirty="0" spc="114"/>
              <a:t>n</a:t>
            </a:r>
            <a:r>
              <a:rPr dirty="0"/>
              <a:t>	</a:t>
            </a:r>
            <a:r>
              <a:rPr dirty="0" spc="120"/>
              <a:t>d</a:t>
            </a:r>
            <a:r>
              <a:rPr dirty="0" spc="-5"/>
              <a:t>e</a:t>
            </a:r>
            <a:r>
              <a:rPr dirty="0" spc="-10"/>
              <a:t>l</a:t>
            </a:r>
            <a:r>
              <a:rPr dirty="0"/>
              <a:t>	</a:t>
            </a:r>
            <a:r>
              <a:rPr dirty="0" spc="185"/>
              <a:t>s</a:t>
            </a:r>
            <a:r>
              <a:rPr dirty="0" spc="-5"/>
              <a:t>e</a:t>
            </a:r>
            <a:r>
              <a:rPr dirty="0" spc="-55"/>
              <a:t>c</a:t>
            </a:r>
            <a:r>
              <a:rPr dirty="0" spc="-110"/>
              <a:t>t</a:t>
            </a:r>
            <a:r>
              <a:rPr dirty="0" spc="140"/>
              <a:t>o</a:t>
            </a:r>
            <a:r>
              <a:rPr dirty="0" spc="-10"/>
              <a:t>r</a:t>
            </a:r>
            <a:r>
              <a:rPr dirty="0"/>
              <a:t>	</a:t>
            </a:r>
            <a:r>
              <a:rPr dirty="0" spc="-5"/>
              <a:t>e</a:t>
            </a:r>
            <a:r>
              <a:rPr dirty="0" spc="120"/>
              <a:t>d</a:t>
            </a:r>
            <a:r>
              <a:rPr dirty="0" spc="105"/>
              <a:t>u</a:t>
            </a:r>
            <a:r>
              <a:rPr dirty="0" spc="-55"/>
              <a:t>c</a:t>
            </a:r>
            <a:r>
              <a:rPr dirty="0" spc="55"/>
              <a:t>a</a:t>
            </a:r>
            <a:r>
              <a:rPr dirty="0" spc="-110"/>
              <a:t>t</a:t>
            </a:r>
            <a:r>
              <a:rPr dirty="0" spc="-10"/>
              <a:t>i</a:t>
            </a:r>
            <a:r>
              <a:rPr dirty="0" spc="5"/>
              <a:t>v</a:t>
            </a:r>
            <a:r>
              <a:rPr dirty="0" spc="140"/>
              <a:t>o</a:t>
            </a:r>
            <a:r>
              <a:rPr dirty="0"/>
              <a:t>	</a:t>
            </a:r>
            <a:r>
              <a:rPr dirty="0" spc="-55"/>
              <a:t>c</a:t>
            </a:r>
            <a:r>
              <a:rPr dirty="0" spc="140"/>
              <a:t>o</a:t>
            </a:r>
            <a:r>
              <a:rPr dirty="0" spc="80"/>
              <a:t>n  </a:t>
            </a:r>
            <a:r>
              <a:rPr dirty="0" spc="45"/>
              <a:t>productivo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403" y="6562541"/>
            <a:ext cx="32962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2120" algn="l"/>
                <a:tab pos="2171065" algn="l"/>
              </a:tabLst>
            </a:pPr>
            <a:r>
              <a:rPr dirty="0" sz="3000" spc="50">
                <a:solidFill>
                  <a:srgbClr val="1736B1"/>
                </a:solidFill>
                <a:latin typeface="Trebuchet MS"/>
                <a:cs typeface="Trebuchet MS"/>
              </a:rPr>
              <a:t>I</a:t>
            </a:r>
            <a:r>
              <a:rPr dirty="0" sz="3000" spc="80">
                <a:solidFill>
                  <a:srgbClr val="1736B1"/>
                </a:solidFill>
                <a:latin typeface="Trebuchet MS"/>
                <a:cs typeface="Trebuchet MS"/>
              </a:rPr>
              <a:t>m</a:t>
            </a:r>
            <a:r>
              <a:rPr dirty="0" sz="3000" spc="110">
                <a:solidFill>
                  <a:srgbClr val="1736B1"/>
                </a:solidFill>
                <a:latin typeface="Trebuchet MS"/>
                <a:cs typeface="Trebuchet MS"/>
              </a:rPr>
              <a:t>p</a:t>
            </a:r>
            <a:r>
              <a:rPr dirty="0" sz="3000" spc="55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dirty="0" sz="3000" spc="-55">
                <a:solidFill>
                  <a:srgbClr val="1736B1"/>
                </a:solidFill>
                <a:latin typeface="Trebuchet MS"/>
                <a:cs typeface="Trebuchet MS"/>
              </a:rPr>
              <a:t>c</a:t>
            </a:r>
            <a:r>
              <a:rPr dirty="0" sz="3000" spc="-11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dirty="0" sz="3000" spc="14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dirty="0" sz="3000" spc="140">
                <a:solidFill>
                  <a:srgbClr val="1736B1"/>
                </a:solidFill>
                <a:latin typeface="Trebuchet MS"/>
                <a:cs typeface="Trebuchet MS"/>
              </a:rPr>
              <a:t>	</a:t>
            </a:r>
            <a:r>
              <a:rPr dirty="0" sz="3000" spc="105">
                <a:latin typeface="Trebuchet MS"/>
                <a:cs typeface="Trebuchet MS"/>
              </a:rPr>
              <a:t>-</a:t>
            </a:r>
            <a:r>
              <a:rPr dirty="0" sz="3000" spc="105">
                <a:latin typeface="Trebuchet MS"/>
                <a:cs typeface="Trebuchet MS"/>
              </a:rPr>
              <a:t>	</a:t>
            </a:r>
            <a:r>
              <a:rPr dirty="0" sz="3000" spc="-25">
                <a:latin typeface="Trebuchet MS"/>
                <a:cs typeface="Trebuchet MS"/>
              </a:rPr>
              <a:t>L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50">
                <a:latin typeface="Trebuchet MS"/>
                <a:cs typeface="Trebuchet MS"/>
              </a:rPr>
              <a:t>g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-10">
                <a:latin typeface="Trebuchet MS"/>
                <a:cs typeface="Trebuchet MS"/>
              </a:rPr>
              <a:t>r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3616" y="6562541"/>
            <a:ext cx="129470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745" algn="l"/>
                <a:tab pos="2621280" algn="l"/>
                <a:tab pos="4953000" algn="l"/>
                <a:tab pos="5436235" algn="l"/>
                <a:tab pos="7727315" algn="l"/>
                <a:tab pos="8458200" algn="l"/>
                <a:tab pos="10233660" algn="l"/>
                <a:tab pos="11686540" algn="l"/>
                <a:tab pos="12169140" algn="l"/>
              </a:tabLst>
            </a:pPr>
            <a:r>
              <a:rPr dirty="0" sz="3000" spc="-10">
                <a:latin typeface="Trebuchet MS"/>
                <a:cs typeface="Trebuchet MS"/>
              </a:rPr>
              <a:t>l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55">
                <a:latin typeface="Trebuchet MS"/>
                <a:cs typeface="Trebuchet MS"/>
              </a:rPr>
              <a:t>	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55">
                <a:latin typeface="Trebuchet MS"/>
                <a:cs typeface="Trebuchet MS"/>
              </a:rPr>
              <a:t>c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80">
                <a:latin typeface="Trebuchet MS"/>
                <a:cs typeface="Trebuchet MS"/>
              </a:rPr>
              <a:t>m</a:t>
            </a:r>
            <a:r>
              <a:rPr dirty="0" sz="3000" spc="-10">
                <a:latin typeface="Trebuchet MS"/>
                <a:cs typeface="Trebuchet MS"/>
              </a:rPr>
              <a:t>í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55">
                <a:latin typeface="Trebuchet MS"/>
                <a:cs typeface="Trebuchet MS"/>
              </a:rPr>
              <a:t>	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105">
                <a:latin typeface="Trebuchet MS"/>
                <a:cs typeface="Trebuchet MS"/>
              </a:rPr>
              <a:t>u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-110">
                <a:latin typeface="Trebuchet MS"/>
                <a:cs typeface="Trebuchet MS"/>
              </a:rPr>
              <a:t>t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-110">
                <a:latin typeface="Trebuchet MS"/>
                <a:cs typeface="Trebuchet MS"/>
              </a:rPr>
              <a:t>t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110">
                <a:latin typeface="Trebuchet MS"/>
                <a:cs typeface="Trebuchet MS"/>
              </a:rPr>
              <a:t>b</a:t>
            </a:r>
            <a:r>
              <a:rPr dirty="0" sz="3000" spc="-10">
                <a:latin typeface="Trebuchet MS"/>
                <a:cs typeface="Trebuchet MS"/>
              </a:rPr>
              <a:t>l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5">
                <a:latin typeface="Trebuchet MS"/>
                <a:cs typeface="Trebuchet MS"/>
              </a:rPr>
              <a:t>	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 spc="-5">
                <a:latin typeface="Trebuchet MS"/>
                <a:cs typeface="Trebuchet MS"/>
              </a:rPr>
              <a:t>	</a:t>
            </a:r>
            <a:r>
              <a:rPr dirty="0" sz="3000" spc="50">
                <a:latin typeface="Trebuchet MS"/>
                <a:cs typeface="Trebuchet MS"/>
              </a:rPr>
              <a:t>g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120">
                <a:latin typeface="Trebuchet MS"/>
                <a:cs typeface="Trebuchet MS"/>
              </a:rPr>
              <a:t>d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55">
                <a:latin typeface="Trebuchet MS"/>
                <a:cs typeface="Trebuchet MS"/>
              </a:rPr>
              <a:t>	</a:t>
            </a:r>
            <a:r>
              <a:rPr dirty="0" sz="3000" spc="120">
                <a:latin typeface="Trebuchet MS"/>
                <a:cs typeface="Trebuchet MS"/>
              </a:rPr>
              <a:t>d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5">
                <a:latin typeface="Trebuchet MS"/>
                <a:cs typeface="Trebuchet MS"/>
              </a:rPr>
              <a:t>	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80">
                <a:latin typeface="Trebuchet MS"/>
                <a:cs typeface="Trebuchet MS"/>
              </a:rPr>
              <a:t>m</a:t>
            </a:r>
            <a:r>
              <a:rPr dirty="0" sz="3000" spc="110">
                <a:latin typeface="Trebuchet MS"/>
                <a:cs typeface="Trebuchet MS"/>
              </a:rPr>
              <a:t>p</a:t>
            </a:r>
            <a:r>
              <a:rPr dirty="0" sz="3000" spc="-10">
                <a:latin typeface="Trebuchet MS"/>
                <a:cs typeface="Trebuchet MS"/>
              </a:rPr>
              <a:t>l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185">
                <a:latin typeface="Trebuchet MS"/>
                <a:cs typeface="Trebuchet MS"/>
              </a:rPr>
              <a:t>	</a:t>
            </a:r>
            <a:r>
              <a:rPr dirty="0" sz="3000" spc="120">
                <a:latin typeface="Trebuchet MS"/>
                <a:cs typeface="Trebuchet MS"/>
              </a:rPr>
              <a:t>d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50">
                <a:latin typeface="Trebuchet MS"/>
                <a:cs typeface="Trebuchet MS"/>
              </a:rPr>
              <a:t>g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185">
                <a:latin typeface="Trebuchet MS"/>
                <a:cs typeface="Trebuchet MS"/>
              </a:rPr>
              <a:t>	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 spc="-5">
                <a:latin typeface="Trebuchet MS"/>
                <a:cs typeface="Trebuchet MS"/>
              </a:rPr>
              <a:t>	</a:t>
            </a:r>
            <a:r>
              <a:rPr dirty="0" sz="3000" spc="110">
                <a:latin typeface="Trebuchet MS"/>
                <a:cs typeface="Trebuchet MS"/>
              </a:rPr>
              <a:t>b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114">
                <a:latin typeface="Trebuchet MS"/>
                <a:cs typeface="Trebuchet MS"/>
              </a:rPr>
              <a:t>n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403" y="6981641"/>
            <a:ext cx="16512540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dirty="0" sz="3000" spc="70">
                <a:latin typeface="Trebuchet MS"/>
                <a:cs typeface="Trebuchet MS"/>
              </a:rPr>
              <a:t>remunerados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ts val="3300"/>
              </a:lnSpc>
            </a:pPr>
            <a:r>
              <a:rPr dirty="0" sz="3000" spc="70">
                <a:solidFill>
                  <a:srgbClr val="1736B1"/>
                </a:solidFill>
                <a:latin typeface="Trebuchet MS"/>
                <a:cs typeface="Trebuchet MS"/>
              </a:rPr>
              <a:t>Presupuesto</a:t>
            </a:r>
            <a:r>
              <a:rPr dirty="0" sz="3000" spc="-12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-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Gasto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5">
                <a:latin typeface="Trebuchet MS"/>
                <a:cs typeface="Trebuchet MS"/>
              </a:rPr>
              <a:t>corriente</a:t>
            </a:r>
            <a:endParaRPr sz="3000">
              <a:latin typeface="Trebuchet MS"/>
              <a:cs typeface="Trebuchet MS"/>
            </a:endParaRPr>
          </a:p>
          <a:p>
            <a:pPr marL="12700" marR="5080">
              <a:lnSpc>
                <a:spcPts val="3300"/>
              </a:lnSpc>
              <a:spcBef>
                <a:spcPts val="209"/>
              </a:spcBef>
              <a:tabLst>
                <a:tab pos="3319145" algn="l"/>
                <a:tab pos="3649345" algn="l"/>
                <a:tab pos="5689600" algn="l"/>
                <a:tab pos="7321550" algn="l"/>
                <a:tab pos="9726295" algn="l"/>
                <a:tab pos="10111105" algn="l"/>
                <a:tab pos="10800080" algn="l"/>
                <a:tab pos="13389610" algn="l"/>
                <a:tab pos="14354810" algn="l"/>
                <a:tab pos="15422880" algn="l"/>
                <a:tab pos="16311880" algn="l"/>
              </a:tabLst>
            </a:pPr>
            <a:r>
              <a:rPr dirty="0" sz="3000" spc="204">
                <a:solidFill>
                  <a:srgbClr val="1736B1"/>
                </a:solidFill>
                <a:latin typeface="Trebuchet MS"/>
                <a:cs typeface="Trebuchet MS"/>
              </a:rPr>
              <a:t>M</a:t>
            </a:r>
            <a:r>
              <a:rPr dirty="0" sz="3000" spc="-5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dirty="0" sz="3000" spc="114">
                <a:solidFill>
                  <a:srgbClr val="1736B1"/>
                </a:solidFill>
                <a:latin typeface="Trebuchet MS"/>
                <a:cs typeface="Trebuchet MS"/>
              </a:rPr>
              <a:t>n</a:t>
            </a:r>
            <a:r>
              <a:rPr dirty="0" sz="3000" spc="185">
                <a:solidFill>
                  <a:srgbClr val="1736B1"/>
                </a:solidFill>
                <a:latin typeface="Trebuchet MS"/>
                <a:cs typeface="Trebuchet MS"/>
              </a:rPr>
              <a:t>s</a:t>
            </a:r>
            <a:r>
              <a:rPr dirty="0" sz="3000" spc="55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dirty="0" sz="3000" spc="-265">
                <a:solidFill>
                  <a:srgbClr val="1736B1"/>
                </a:solidFill>
                <a:latin typeface="Trebuchet MS"/>
                <a:cs typeface="Trebuchet MS"/>
              </a:rPr>
              <a:t>j</a:t>
            </a:r>
            <a:r>
              <a:rPr dirty="0" sz="3000" spc="-5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dirty="0" sz="3000" spc="415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dirty="0" sz="3000" spc="-1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dirty="0" sz="3000" spc="-5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dirty="0" sz="3000" spc="-55">
                <a:solidFill>
                  <a:srgbClr val="1736B1"/>
                </a:solidFill>
                <a:latin typeface="Trebuchet MS"/>
                <a:cs typeface="Trebuchet MS"/>
              </a:rPr>
              <a:t>c</a:t>
            </a:r>
            <a:r>
              <a:rPr dirty="0" sz="3000" spc="-11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dirty="0" sz="3000" spc="14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dirty="0" sz="3000" spc="-10">
                <a:solidFill>
                  <a:srgbClr val="1736B1"/>
                </a:solidFill>
                <a:latin typeface="Trebuchet MS"/>
                <a:cs typeface="Trebuchet MS"/>
              </a:rPr>
              <a:t>r</a:t>
            </a:r>
            <a:r>
              <a:rPr dirty="0" sz="3000" spc="55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dirty="0" sz="3000" spc="-1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dirty="0" sz="3000">
                <a:solidFill>
                  <a:srgbClr val="1736B1"/>
                </a:solidFill>
                <a:latin typeface="Trebuchet MS"/>
                <a:cs typeface="Trebuchet MS"/>
              </a:rPr>
              <a:t>	</a:t>
            </a:r>
            <a:r>
              <a:rPr dirty="0" sz="3000" spc="105">
                <a:latin typeface="Trebuchet MS"/>
                <a:cs typeface="Trebuchet MS"/>
              </a:rPr>
              <a:t>-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50">
                <a:latin typeface="Trebuchet MS"/>
                <a:cs typeface="Trebuchet MS"/>
              </a:rPr>
              <a:t>O</a:t>
            </a:r>
            <a:r>
              <a:rPr dirty="0" sz="3000" spc="-105">
                <a:latin typeface="Trebuchet MS"/>
                <a:cs typeface="Trebuchet MS"/>
              </a:rPr>
              <a:t>f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55">
                <a:latin typeface="Trebuchet MS"/>
                <a:cs typeface="Trebuchet MS"/>
              </a:rPr>
              <a:t>c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80">
                <a:latin typeface="Trebuchet MS"/>
                <a:cs typeface="Trebuchet MS"/>
              </a:rPr>
              <a:t>m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5">
                <a:latin typeface="Trebuchet MS"/>
                <a:cs typeface="Trebuchet MS"/>
              </a:rPr>
              <a:t>v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-110">
                <a:latin typeface="Trebuchet MS"/>
                <a:cs typeface="Trebuchet MS"/>
              </a:rPr>
              <a:t>t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-265">
                <a:latin typeface="Trebuchet MS"/>
                <a:cs typeface="Trebuchet MS"/>
              </a:rPr>
              <a:t>j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-55">
                <a:latin typeface="Trebuchet MS"/>
                <a:cs typeface="Trebuchet MS"/>
              </a:rPr>
              <a:t>c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80">
                <a:latin typeface="Trebuchet MS"/>
                <a:cs typeface="Trebuchet MS"/>
              </a:rPr>
              <a:t>m</a:t>
            </a:r>
            <a:r>
              <a:rPr dirty="0" sz="3000" spc="110">
                <a:latin typeface="Trebuchet MS"/>
                <a:cs typeface="Trebuchet MS"/>
              </a:rPr>
              <a:t>p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110">
                <a:latin typeface="Trebuchet MS"/>
                <a:cs typeface="Trebuchet MS"/>
              </a:rPr>
              <a:t>t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-110">
                <a:latin typeface="Trebuchet MS"/>
                <a:cs typeface="Trebuchet MS"/>
              </a:rPr>
              <a:t>t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5">
                <a:latin typeface="Trebuchet MS"/>
                <a:cs typeface="Trebuchet MS"/>
              </a:rPr>
              <a:t>v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-10">
                <a:latin typeface="Trebuchet MS"/>
                <a:cs typeface="Trebuchet MS"/>
              </a:rPr>
              <a:t>l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5">
                <a:latin typeface="Trebuchet MS"/>
                <a:cs typeface="Trebuchet MS"/>
              </a:rPr>
              <a:t>v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140">
                <a:latin typeface="Trebuchet MS"/>
                <a:cs typeface="Trebuchet MS"/>
              </a:rPr>
              <a:t>o</a:t>
            </a:r>
            <a:r>
              <a:rPr dirty="0" sz="3000" spc="114">
                <a:latin typeface="Trebuchet MS"/>
                <a:cs typeface="Trebuchet MS"/>
              </a:rPr>
              <a:t>n</a:t>
            </a:r>
            <a:r>
              <a:rPr dirty="0" sz="3000" spc="-10">
                <a:latin typeface="Trebuchet MS"/>
                <a:cs typeface="Trebuchet MS"/>
              </a:rPr>
              <a:t>i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-110">
                <a:latin typeface="Trebuchet MS"/>
                <a:cs typeface="Trebuchet MS"/>
              </a:rPr>
              <a:t>t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110">
                <a:latin typeface="Trebuchet MS"/>
                <a:cs typeface="Trebuchet MS"/>
              </a:rPr>
              <a:t>p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-55">
                <a:latin typeface="Trebuchet MS"/>
                <a:cs typeface="Trebuchet MS"/>
              </a:rPr>
              <a:t>c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55">
                <a:latin typeface="Trebuchet MS"/>
                <a:cs typeface="Trebuchet MS"/>
              </a:rPr>
              <a:t>a</a:t>
            </a:r>
            <a:r>
              <a:rPr dirty="0" sz="3000" spc="-10">
                <a:latin typeface="Trebuchet MS"/>
                <a:cs typeface="Trebuchet MS"/>
              </a:rPr>
              <a:t>r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80">
                <a:latin typeface="Trebuchet MS"/>
                <a:cs typeface="Trebuchet MS"/>
              </a:rPr>
              <a:t>m</a:t>
            </a:r>
            <a:r>
              <a:rPr dirty="0" sz="3000" spc="55">
                <a:latin typeface="Trebuchet MS"/>
                <a:cs typeface="Trebuchet MS"/>
              </a:rPr>
              <a:t>á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>
                <a:latin typeface="Trebuchet MS"/>
                <a:cs typeface="Trebuchet MS"/>
              </a:rPr>
              <a:t>	</a:t>
            </a:r>
            <a:r>
              <a:rPr dirty="0" sz="3000" spc="-5">
                <a:latin typeface="Trebuchet MS"/>
                <a:cs typeface="Trebuchet MS"/>
              </a:rPr>
              <a:t>y  </a:t>
            </a:r>
            <a:r>
              <a:rPr dirty="0" sz="3000" spc="15">
                <a:latin typeface="Trebuchet MS"/>
                <a:cs typeface="Trebuchet MS"/>
              </a:rPr>
              <a:t>mejores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70">
                <a:latin typeface="Trebuchet MS"/>
                <a:cs typeface="Trebuchet MS"/>
              </a:rPr>
              <a:t>empleos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40">
                <a:latin typeface="Trebuchet MS"/>
                <a:cs typeface="Trebuchet MS"/>
              </a:rPr>
              <a:t>zona.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8802"/>
            <a:ext cx="18077815" cy="9898380"/>
            <a:chOff x="0" y="388802"/>
            <a:chExt cx="18077815" cy="9898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952" y="388802"/>
              <a:ext cx="17591468" cy="98981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6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10" y="238188"/>
            <a:ext cx="9532620" cy="1482725"/>
          </a:xfrm>
          <a:prstGeom prst="rect"/>
        </p:spPr>
        <p:txBody>
          <a:bodyPr wrap="square" lIns="0" tIns="90805" rIns="0" bIns="0" rtlCol="0" vert="horz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715"/>
              </a:spcBef>
            </a:pPr>
            <a:r>
              <a:rPr dirty="0" spc="-484"/>
              <a:t>F</a:t>
            </a:r>
            <a:r>
              <a:rPr dirty="0" spc="-70"/>
              <a:t>O</a:t>
            </a:r>
            <a:r>
              <a:rPr dirty="0" spc="185"/>
              <a:t>M</a:t>
            </a:r>
            <a:r>
              <a:rPr dirty="0" spc="-210"/>
              <a:t>E</a:t>
            </a:r>
            <a:r>
              <a:rPr dirty="0" spc="-5"/>
              <a:t>N</a:t>
            </a:r>
            <a:r>
              <a:rPr dirty="0" spc="-395"/>
              <a:t>T</a:t>
            </a:r>
            <a:r>
              <a:rPr dirty="0" spc="-65"/>
              <a:t>O</a:t>
            </a:r>
            <a:r>
              <a:rPr dirty="0" spc="-290"/>
              <a:t> </a:t>
            </a:r>
            <a:r>
              <a:rPr dirty="0" spc="-240"/>
              <a:t>A</a:t>
            </a:r>
            <a:r>
              <a:rPr dirty="0" spc="-290"/>
              <a:t> </a:t>
            </a:r>
            <a:r>
              <a:rPr dirty="0" spc="-225"/>
              <a:t>L</a:t>
            </a:r>
            <a:r>
              <a:rPr dirty="0" spc="-240"/>
              <a:t>A</a:t>
            </a:r>
            <a:r>
              <a:rPr dirty="0" spc="-290"/>
              <a:t> </a:t>
            </a:r>
            <a:r>
              <a:rPr dirty="0" spc="35"/>
              <a:t>P</a:t>
            </a:r>
            <a:r>
              <a:rPr dirty="0" spc="10"/>
              <a:t>R</a:t>
            </a:r>
            <a:r>
              <a:rPr dirty="0" spc="-70"/>
              <a:t>O</a:t>
            </a:r>
            <a:r>
              <a:rPr dirty="0" spc="30"/>
              <a:t>D</a:t>
            </a:r>
            <a:r>
              <a:rPr dirty="0" spc="-125"/>
              <a:t>U</a:t>
            </a:r>
            <a:r>
              <a:rPr dirty="0" spc="-210"/>
              <a:t>C</a:t>
            </a:r>
            <a:r>
              <a:rPr dirty="0" spc="-395"/>
              <a:t>T</a:t>
            </a:r>
            <a:r>
              <a:rPr dirty="0" spc="70"/>
              <a:t>I</a:t>
            </a:r>
            <a:r>
              <a:rPr dirty="0" spc="-280"/>
              <a:t>V</a:t>
            </a:r>
            <a:r>
              <a:rPr dirty="0" spc="70"/>
              <a:t>I</a:t>
            </a:r>
            <a:r>
              <a:rPr dirty="0" spc="30"/>
              <a:t>D</a:t>
            </a:r>
            <a:r>
              <a:rPr dirty="0" spc="-245"/>
              <a:t>A</a:t>
            </a:r>
            <a:r>
              <a:rPr dirty="0" spc="35"/>
              <a:t>D</a:t>
            </a:r>
            <a:r>
              <a:rPr dirty="0" spc="-290"/>
              <a:t> </a:t>
            </a:r>
            <a:r>
              <a:rPr dirty="0" spc="-105"/>
              <a:t>Y  </a:t>
            </a:r>
            <a:r>
              <a:rPr dirty="0" spc="-95"/>
              <a:t>COMPETITIVIDAD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0"/>
            <a:ext cx="5330190" cy="2176780"/>
            <a:chOff x="12958146" y="0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0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1" y="0"/>
                  </a:moveTo>
                  <a:lnTo>
                    <a:pt x="631960" y="0"/>
                  </a:lnTo>
                  <a:lnTo>
                    <a:pt x="438788" y="334327"/>
                  </a:lnTo>
                  <a:lnTo>
                    <a:pt x="0" y="1092397"/>
                  </a:lnTo>
                  <a:lnTo>
                    <a:pt x="627647" y="2176443"/>
                  </a:lnTo>
                  <a:lnTo>
                    <a:pt x="1978281" y="2176443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1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7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0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2" y="0"/>
                  </a:lnTo>
                  <a:lnTo>
                    <a:pt x="0" y="1092397"/>
                  </a:lnTo>
                  <a:lnTo>
                    <a:pt x="627647" y="2176443"/>
                  </a:lnTo>
                  <a:lnTo>
                    <a:pt x="1978282" y="2176443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1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6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31"/>
            <a:ext cx="2057399" cy="14573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3984" y="2460256"/>
            <a:ext cx="17038955" cy="63500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9525">
              <a:lnSpc>
                <a:spcPts val="3300"/>
              </a:lnSpc>
              <a:spcBef>
                <a:spcPts val="459"/>
              </a:spcBef>
            </a:pPr>
            <a:r>
              <a:rPr dirty="0" sz="3000" spc="45">
                <a:solidFill>
                  <a:srgbClr val="1736B1"/>
                </a:solidFill>
                <a:latin typeface="Trebuchet MS"/>
                <a:cs typeface="Trebuchet MS"/>
              </a:rPr>
              <a:t>Descripción </a:t>
            </a:r>
            <a:r>
              <a:rPr dirty="0" sz="3000" spc="455">
                <a:latin typeface="Trebuchet MS"/>
                <a:cs typeface="Trebuchet MS"/>
              </a:rPr>
              <a:t>– </a:t>
            </a:r>
            <a:r>
              <a:rPr dirty="0" sz="3000" spc="50">
                <a:latin typeface="Trebuchet MS"/>
                <a:cs typeface="Trebuchet MS"/>
              </a:rPr>
              <a:t>Promover </a:t>
            </a:r>
            <a:r>
              <a:rPr dirty="0" sz="3000" spc="25">
                <a:latin typeface="Trebuchet MS"/>
                <a:cs typeface="Trebuchet MS"/>
              </a:rPr>
              <a:t>la </a:t>
            </a:r>
            <a:r>
              <a:rPr dirty="0" sz="3000" spc="60">
                <a:latin typeface="Trebuchet MS"/>
                <a:cs typeface="Trebuchet MS"/>
              </a:rPr>
              <a:t>innovación </a:t>
            </a:r>
            <a:r>
              <a:rPr dirty="0" sz="3000" spc="-10">
                <a:latin typeface="Trebuchet MS"/>
                <a:cs typeface="Trebuchet MS"/>
              </a:rPr>
              <a:t>tecnológica, </a:t>
            </a:r>
            <a:r>
              <a:rPr dirty="0" sz="3000" spc="25">
                <a:latin typeface="Trebuchet MS"/>
                <a:cs typeface="Trebuchet MS"/>
              </a:rPr>
              <a:t>la </a:t>
            </a:r>
            <a:r>
              <a:rPr dirty="0" sz="3000" spc="20">
                <a:latin typeface="Trebuchet MS"/>
                <a:cs typeface="Trebuchet MS"/>
              </a:rPr>
              <a:t>capacitación </a:t>
            </a:r>
            <a:r>
              <a:rPr dirty="0" sz="3000" spc="-5">
                <a:latin typeface="Trebuchet MS"/>
                <a:cs typeface="Trebuchet MS"/>
              </a:rPr>
              <a:t>y </a:t>
            </a:r>
            <a:r>
              <a:rPr dirty="0" sz="3000">
                <a:latin typeface="Trebuchet MS"/>
                <a:cs typeface="Trebuchet MS"/>
              </a:rPr>
              <a:t>mejora </a:t>
            </a:r>
            <a:r>
              <a:rPr dirty="0" sz="3000" spc="45">
                <a:latin typeface="Trebuchet MS"/>
                <a:cs typeface="Trebuchet MS"/>
              </a:rPr>
              <a:t>continua </a:t>
            </a:r>
            <a:r>
              <a:rPr dirty="0" sz="3000" spc="55">
                <a:latin typeface="Trebuchet MS"/>
                <a:cs typeface="Trebuchet MS"/>
              </a:rPr>
              <a:t>en </a:t>
            </a:r>
            <a:r>
              <a:rPr dirty="0" sz="3000" spc="105">
                <a:latin typeface="Trebuchet MS"/>
                <a:cs typeface="Trebuchet MS"/>
              </a:rPr>
              <a:t>los </a:t>
            </a:r>
            <a:r>
              <a:rPr dirty="0" sz="3000" spc="110">
                <a:latin typeface="Trebuchet MS"/>
                <a:cs typeface="Trebuchet MS"/>
              </a:rPr>
              <a:t> </a:t>
            </a:r>
            <a:r>
              <a:rPr dirty="0" sz="3000" spc="85">
                <a:latin typeface="Trebuchet MS"/>
                <a:cs typeface="Trebuchet MS"/>
              </a:rPr>
              <a:t>procesos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de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producción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20">
                <a:latin typeface="Trebuchet MS"/>
                <a:cs typeface="Trebuchet MS"/>
              </a:rPr>
              <a:t>tanto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40">
                <a:latin typeface="Trebuchet MS"/>
                <a:cs typeface="Trebuchet MS"/>
              </a:rPr>
              <a:t>organización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20">
                <a:latin typeface="Trebuchet MS"/>
                <a:cs typeface="Trebuchet MS"/>
              </a:rPr>
              <a:t>administración,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esto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50">
                <a:latin typeface="Trebuchet MS"/>
                <a:cs typeface="Trebuchet MS"/>
              </a:rPr>
              <a:t>para</a:t>
            </a:r>
            <a:r>
              <a:rPr dirty="0" sz="3000" spc="5">
                <a:latin typeface="Trebuchet MS"/>
                <a:cs typeface="Trebuchet MS"/>
              </a:rPr>
              <a:t> elevar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los</a:t>
            </a:r>
            <a:r>
              <a:rPr dirty="0" sz="3000" spc="5">
                <a:latin typeface="Trebuchet MS"/>
                <a:cs typeface="Trebuchet MS"/>
              </a:rPr>
              <a:t> </a:t>
            </a:r>
            <a:r>
              <a:rPr dirty="0" sz="3000" spc="40">
                <a:latin typeface="Trebuchet MS"/>
                <a:cs typeface="Trebuchet MS"/>
              </a:rPr>
              <a:t>niveles </a:t>
            </a:r>
            <a:r>
              <a:rPr dirty="0" sz="3000" spc="-894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de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20">
                <a:latin typeface="Trebuchet MS"/>
                <a:cs typeface="Trebuchet MS"/>
              </a:rPr>
              <a:t>competitividad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el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45">
                <a:latin typeface="Trebuchet MS"/>
                <a:cs typeface="Trebuchet MS"/>
              </a:rPr>
              <a:t>mercado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35">
                <a:latin typeface="Trebuchet MS"/>
                <a:cs typeface="Trebuchet MS"/>
              </a:rPr>
              <a:t>interno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e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30">
                <a:latin typeface="Trebuchet MS"/>
                <a:cs typeface="Trebuchet MS"/>
              </a:rPr>
              <a:t>internacional</a:t>
            </a:r>
            <a:endParaRPr sz="3000">
              <a:latin typeface="Trebuchet MS"/>
              <a:cs typeface="Trebuchet MS"/>
            </a:endParaRPr>
          </a:p>
          <a:p>
            <a:pPr algn="just" marL="12700" marR="5080">
              <a:lnSpc>
                <a:spcPts val="3300"/>
              </a:lnSpc>
            </a:pPr>
            <a:r>
              <a:rPr dirty="0" sz="3000" spc="35">
                <a:solidFill>
                  <a:srgbClr val="1736B1"/>
                </a:solidFill>
                <a:latin typeface="Trebuchet MS"/>
                <a:cs typeface="Trebuchet MS"/>
              </a:rPr>
              <a:t>Acciones </a:t>
            </a:r>
            <a:r>
              <a:rPr dirty="0" sz="3000" spc="455">
                <a:latin typeface="Trebuchet MS"/>
                <a:cs typeface="Trebuchet MS"/>
              </a:rPr>
              <a:t>– </a:t>
            </a:r>
            <a:r>
              <a:rPr dirty="0" sz="3000" spc="5">
                <a:latin typeface="Trebuchet MS"/>
                <a:cs typeface="Trebuchet MS"/>
              </a:rPr>
              <a:t>Realizar </a:t>
            </a:r>
            <a:r>
              <a:rPr dirty="0" sz="3000" spc="105">
                <a:latin typeface="Trebuchet MS"/>
                <a:cs typeface="Trebuchet MS"/>
              </a:rPr>
              <a:t>los </a:t>
            </a:r>
            <a:r>
              <a:rPr dirty="0" sz="3000" spc="65">
                <a:latin typeface="Trebuchet MS"/>
                <a:cs typeface="Trebuchet MS"/>
              </a:rPr>
              <a:t>acuerdos </a:t>
            </a:r>
            <a:r>
              <a:rPr dirty="0" sz="3000" spc="60">
                <a:latin typeface="Trebuchet MS"/>
                <a:cs typeface="Trebuchet MS"/>
              </a:rPr>
              <a:t>de </a:t>
            </a:r>
            <a:r>
              <a:rPr dirty="0" sz="3000" spc="50">
                <a:latin typeface="Trebuchet MS"/>
                <a:cs typeface="Trebuchet MS"/>
              </a:rPr>
              <a:t>colaboración </a:t>
            </a:r>
            <a:r>
              <a:rPr dirty="0" sz="3000" spc="65">
                <a:latin typeface="Trebuchet MS"/>
                <a:cs typeface="Trebuchet MS"/>
              </a:rPr>
              <a:t>con </a:t>
            </a:r>
            <a:r>
              <a:rPr dirty="0" sz="3000" spc="40">
                <a:latin typeface="Trebuchet MS"/>
                <a:cs typeface="Trebuchet MS"/>
              </a:rPr>
              <a:t>instituciones </a:t>
            </a:r>
            <a:r>
              <a:rPr dirty="0" sz="3000" spc="35">
                <a:latin typeface="Trebuchet MS"/>
                <a:cs typeface="Trebuchet MS"/>
              </a:rPr>
              <a:t>educativas </a:t>
            </a:r>
            <a:r>
              <a:rPr dirty="0" sz="3000" spc="50">
                <a:latin typeface="Trebuchet MS"/>
                <a:cs typeface="Trebuchet MS"/>
              </a:rPr>
              <a:t>para </a:t>
            </a:r>
            <a:r>
              <a:rPr dirty="0" sz="3000" spc="25">
                <a:latin typeface="Trebuchet MS"/>
                <a:cs typeface="Trebuchet MS"/>
              </a:rPr>
              <a:t>alinear </a:t>
            </a:r>
            <a:r>
              <a:rPr dirty="0" sz="3000" spc="105">
                <a:latin typeface="Trebuchet MS"/>
                <a:cs typeface="Trebuchet MS"/>
              </a:rPr>
              <a:t>los </a:t>
            </a:r>
            <a:r>
              <a:rPr dirty="0" sz="3000" spc="110">
                <a:latin typeface="Trebuchet MS"/>
                <a:cs typeface="Trebuchet MS"/>
              </a:rPr>
              <a:t> </a:t>
            </a:r>
            <a:r>
              <a:rPr dirty="0" sz="3000" spc="70">
                <a:latin typeface="Trebuchet MS"/>
                <a:cs typeface="Trebuchet MS"/>
              </a:rPr>
              <a:t>programas </a:t>
            </a:r>
            <a:r>
              <a:rPr dirty="0" sz="3000" spc="55">
                <a:latin typeface="Trebuchet MS"/>
                <a:cs typeface="Trebuchet MS"/>
              </a:rPr>
              <a:t>a </a:t>
            </a:r>
            <a:r>
              <a:rPr dirty="0" sz="3000" spc="75">
                <a:latin typeface="Trebuchet MS"/>
                <a:cs typeface="Trebuchet MS"/>
              </a:rPr>
              <a:t>las </a:t>
            </a:r>
            <a:r>
              <a:rPr dirty="0" sz="3000" spc="65">
                <a:latin typeface="Trebuchet MS"/>
                <a:cs typeface="Trebuchet MS"/>
              </a:rPr>
              <a:t>necesidades </a:t>
            </a:r>
            <a:r>
              <a:rPr dirty="0" sz="3000" spc="35">
                <a:latin typeface="Trebuchet MS"/>
                <a:cs typeface="Trebuchet MS"/>
              </a:rPr>
              <a:t>del </a:t>
            </a:r>
            <a:r>
              <a:rPr dirty="0" sz="3000" spc="25">
                <a:latin typeface="Trebuchet MS"/>
                <a:cs typeface="Trebuchet MS"/>
              </a:rPr>
              <a:t>sector </a:t>
            </a:r>
            <a:r>
              <a:rPr dirty="0" sz="3000" spc="5">
                <a:latin typeface="Trebuchet MS"/>
                <a:cs typeface="Trebuchet MS"/>
              </a:rPr>
              <a:t>productivo, </a:t>
            </a:r>
            <a:r>
              <a:rPr dirty="0" sz="3000" spc="55">
                <a:latin typeface="Trebuchet MS"/>
                <a:cs typeface="Trebuchet MS"/>
              </a:rPr>
              <a:t>apoyar a </a:t>
            </a:r>
            <a:r>
              <a:rPr dirty="0" sz="3000" spc="75">
                <a:latin typeface="Trebuchet MS"/>
                <a:cs typeface="Trebuchet MS"/>
              </a:rPr>
              <a:t>las empresas </a:t>
            </a:r>
            <a:r>
              <a:rPr dirty="0" sz="3000" spc="65">
                <a:latin typeface="Trebuchet MS"/>
                <a:cs typeface="Trebuchet MS"/>
              </a:rPr>
              <a:t>con </a:t>
            </a:r>
            <a:r>
              <a:rPr dirty="0" sz="3000" spc="105">
                <a:latin typeface="Trebuchet MS"/>
                <a:cs typeface="Trebuchet MS"/>
              </a:rPr>
              <a:t>los </a:t>
            </a:r>
            <a:r>
              <a:rPr dirty="0" sz="3000" spc="70">
                <a:latin typeface="Trebuchet MS"/>
                <a:cs typeface="Trebuchet MS"/>
              </a:rPr>
              <a:t>programas </a:t>
            </a:r>
            <a:r>
              <a:rPr dirty="0" sz="3000" spc="75">
                <a:latin typeface="Trebuchet MS"/>
                <a:cs typeface="Trebuchet MS"/>
              </a:rPr>
              <a:t> </a:t>
            </a:r>
            <a:r>
              <a:rPr dirty="0" sz="3000" spc="-15">
                <a:latin typeface="Trebuchet MS"/>
                <a:cs typeface="Trebuchet MS"/>
              </a:rPr>
              <a:t>federales, </a:t>
            </a:r>
            <a:r>
              <a:rPr dirty="0" sz="3000" spc="25">
                <a:latin typeface="Trebuchet MS"/>
                <a:cs typeface="Trebuchet MS"/>
              </a:rPr>
              <a:t>estatales </a:t>
            </a:r>
            <a:r>
              <a:rPr dirty="0" sz="3000" spc="-5">
                <a:latin typeface="Trebuchet MS"/>
                <a:cs typeface="Trebuchet MS"/>
              </a:rPr>
              <a:t>y </a:t>
            </a:r>
            <a:r>
              <a:rPr dirty="0" sz="3000" spc="50">
                <a:latin typeface="Trebuchet MS"/>
                <a:cs typeface="Trebuchet MS"/>
              </a:rPr>
              <a:t>municipales </a:t>
            </a:r>
            <a:r>
              <a:rPr dirty="0" sz="3000" spc="55">
                <a:latin typeface="Trebuchet MS"/>
                <a:cs typeface="Trebuchet MS"/>
              </a:rPr>
              <a:t>en </a:t>
            </a:r>
            <a:r>
              <a:rPr dirty="0" sz="3000" spc="5">
                <a:latin typeface="Trebuchet MS"/>
                <a:cs typeface="Trebuchet MS"/>
              </a:rPr>
              <a:t>materia </a:t>
            </a:r>
            <a:r>
              <a:rPr dirty="0" sz="3000" spc="60">
                <a:latin typeface="Trebuchet MS"/>
                <a:cs typeface="Trebuchet MS"/>
              </a:rPr>
              <a:t>de innovación </a:t>
            </a:r>
            <a:r>
              <a:rPr dirty="0" sz="3000" spc="-10">
                <a:latin typeface="Trebuchet MS"/>
                <a:cs typeface="Trebuchet MS"/>
              </a:rPr>
              <a:t>tecnológica, </a:t>
            </a:r>
            <a:r>
              <a:rPr dirty="0" sz="3000" spc="30">
                <a:latin typeface="Trebuchet MS"/>
                <a:cs typeface="Trebuchet MS"/>
              </a:rPr>
              <a:t>comercio </a:t>
            </a:r>
            <a:r>
              <a:rPr dirty="0" sz="3000" spc="-5">
                <a:latin typeface="Trebuchet MS"/>
                <a:cs typeface="Trebuchet MS"/>
              </a:rPr>
              <a:t>exterior y 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financiero </a:t>
            </a:r>
            <a:r>
              <a:rPr dirty="0" sz="3000" spc="50">
                <a:latin typeface="Trebuchet MS"/>
                <a:cs typeface="Trebuchet MS"/>
              </a:rPr>
              <a:t>para </a:t>
            </a:r>
            <a:r>
              <a:rPr dirty="0" sz="3000" spc="-5">
                <a:latin typeface="Trebuchet MS"/>
                <a:cs typeface="Trebuchet MS"/>
              </a:rPr>
              <a:t>el </a:t>
            </a:r>
            <a:r>
              <a:rPr dirty="0" sz="3000" spc="20">
                <a:latin typeface="Trebuchet MS"/>
                <a:cs typeface="Trebuchet MS"/>
              </a:rPr>
              <a:t>desarrollo, </a:t>
            </a:r>
            <a:r>
              <a:rPr dirty="0" sz="3000" spc="55">
                <a:latin typeface="Trebuchet MS"/>
                <a:cs typeface="Trebuchet MS"/>
              </a:rPr>
              <a:t>promover </a:t>
            </a:r>
            <a:r>
              <a:rPr dirty="0" sz="3000" spc="25">
                <a:latin typeface="Trebuchet MS"/>
                <a:cs typeface="Trebuchet MS"/>
              </a:rPr>
              <a:t>la </a:t>
            </a:r>
            <a:r>
              <a:rPr dirty="0" sz="3000" spc="35">
                <a:latin typeface="Trebuchet MS"/>
                <a:cs typeface="Trebuchet MS"/>
              </a:rPr>
              <a:t>vinculación </a:t>
            </a:r>
            <a:r>
              <a:rPr dirty="0" sz="3000">
                <a:latin typeface="Trebuchet MS"/>
                <a:cs typeface="Trebuchet MS"/>
              </a:rPr>
              <a:t>entre </a:t>
            </a:r>
            <a:r>
              <a:rPr dirty="0" sz="3000" spc="-5">
                <a:latin typeface="Trebuchet MS"/>
                <a:cs typeface="Trebuchet MS"/>
              </a:rPr>
              <a:t>cámaras, </a:t>
            </a:r>
            <a:r>
              <a:rPr dirty="0" sz="3000" spc="60">
                <a:latin typeface="Trebuchet MS"/>
                <a:cs typeface="Trebuchet MS"/>
              </a:rPr>
              <a:t>asociaciones </a:t>
            </a:r>
            <a:r>
              <a:rPr dirty="0" sz="3000" spc="50">
                <a:latin typeface="Trebuchet MS"/>
                <a:cs typeface="Trebuchet MS"/>
              </a:rPr>
              <a:t>industriales </a:t>
            </a:r>
            <a:r>
              <a:rPr dirty="0" sz="3000" spc="-5">
                <a:latin typeface="Trebuchet MS"/>
                <a:cs typeface="Trebuchet MS"/>
              </a:rPr>
              <a:t>y </a:t>
            </a:r>
            <a:r>
              <a:rPr dirty="0" sz="3000" spc="-890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de </a:t>
            </a:r>
            <a:r>
              <a:rPr dirty="0" sz="3000" spc="-20">
                <a:latin typeface="Trebuchet MS"/>
                <a:cs typeface="Trebuchet MS"/>
              </a:rPr>
              <a:t>comercio, </a:t>
            </a:r>
            <a:r>
              <a:rPr dirty="0" sz="3000" spc="20">
                <a:latin typeface="Trebuchet MS"/>
                <a:cs typeface="Trebuchet MS"/>
              </a:rPr>
              <a:t>fomentar </a:t>
            </a:r>
            <a:r>
              <a:rPr dirty="0" sz="3000" spc="75">
                <a:latin typeface="Trebuchet MS"/>
                <a:cs typeface="Trebuchet MS"/>
              </a:rPr>
              <a:t>que las </a:t>
            </a:r>
            <a:r>
              <a:rPr dirty="0" sz="3000" spc="60">
                <a:latin typeface="Trebuchet MS"/>
                <a:cs typeface="Trebuchet MS"/>
              </a:rPr>
              <a:t>asociaciones </a:t>
            </a:r>
            <a:r>
              <a:rPr dirty="0" sz="3000" spc="35">
                <a:latin typeface="Trebuchet MS"/>
                <a:cs typeface="Trebuchet MS"/>
              </a:rPr>
              <a:t>del </a:t>
            </a:r>
            <a:r>
              <a:rPr dirty="0" sz="3000" spc="40">
                <a:latin typeface="Trebuchet MS"/>
                <a:cs typeface="Trebuchet MS"/>
              </a:rPr>
              <a:t>club </a:t>
            </a:r>
            <a:r>
              <a:rPr dirty="0" sz="3000" spc="60">
                <a:latin typeface="Trebuchet MS"/>
                <a:cs typeface="Trebuchet MS"/>
              </a:rPr>
              <a:t>de proveedores </a:t>
            </a:r>
            <a:r>
              <a:rPr dirty="0" sz="3000" spc="-5">
                <a:latin typeface="Trebuchet MS"/>
                <a:cs typeface="Trebuchet MS"/>
              </a:rPr>
              <a:t>y </a:t>
            </a:r>
            <a:r>
              <a:rPr dirty="0" sz="3000" spc="70">
                <a:latin typeface="Trebuchet MS"/>
                <a:cs typeface="Trebuchet MS"/>
              </a:rPr>
              <a:t>programas </a:t>
            </a:r>
            <a:r>
              <a:rPr dirty="0" sz="3000" spc="60">
                <a:latin typeface="Trebuchet MS"/>
                <a:cs typeface="Trebuchet MS"/>
              </a:rPr>
              <a:t>de </a:t>
            </a:r>
            <a:r>
              <a:rPr dirty="0" sz="3000" spc="55">
                <a:latin typeface="Trebuchet MS"/>
                <a:cs typeface="Trebuchet MS"/>
              </a:rPr>
              <a:t>descuento </a:t>
            </a:r>
            <a:r>
              <a:rPr dirty="0" sz="3000" spc="60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20">
                <a:latin typeface="Trebuchet MS"/>
                <a:cs typeface="Trebuchet MS"/>
              </a:rPr>
              <a:t>creación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de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65">
                <a:latin typeface="Trebuchet MS"/>
                <a:cs typeface="Trebuchet MS"/>
              </a:rPr>
              <a:t>cadenas</a:t>
            </a:r>
            <a:r>
              <a:rPr dirty="0" sz="3000" spc="-15">
                <a:latin typeface="Trebuchet MS"/>
                <a:cs typeface="Trebuchet MS"/>
              </a:rPr>
              <a:t> </a:t>
            </a:r>
            <a:r>
              <a:rPr dirty="0" sz="3000" spc="10">
                <a:latin typeface="Trebuchet MS"/>
                <a:cs typeface="Trebuchet MS"/>
              </a:rPr>
              <a:t>productivas,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implementar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el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15">
                <a:latin typeface="Trebuchet MS"/>
                <a:cs typeface="Trebuchet MS"/>
              </a:rPr>
              <a:t>cluster</a:t>
            </a:r>
            <a:r>
              <a:rPr dirty="0" sz="3000" spc="-15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15">
                <a:latin typeface="Trebuchet MS"/>
                <a:cs typeface="Trebuchet MS"/>
              </a:rPr>
              <a:t>centro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30">
                <a:latin typeface="Trebuchet MS"/>
                <a:cs typeface="Trebuchet MS"/>
              </a:rPr>
              <a:t>internacional</a:t>
            </a:r>
            <a:r>
              <a:rPr dirty="0" sz="3000" spc="-20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de</a:t>
            </a:r>
            <a:r>
              <a:rPr dirty="0" sz="3000" spc="-15">
                <a:latin typeface="Trebuchet MS"/>
                <a:cs typeface="Trebuchet MS"/>
              </a:rPr>
              <a:t> </a:t>
            </a:r>
            <a:r>
              <a:rPr dirty="0" sz="3000" spc="70">
                <a:latin typeface="Trebuchet MS"/>
                <a:cs typeface="Trebuchet MS"/>
              </a:rPr>
              <a:t>negocios </a:t>
            </a:r>
            <a:r>
              <a:rPr dirty="0" sz="3000" spc="-894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virtuales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50">
                <a:latin typeface="Trebuchet MS"/>
                <a:cs typeface="Trebuchet MS"/>
              </a:rPr>
              <a:t>zona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45">
                <a:latin typeface="Trebuchet MS"/>
                <a:cs typeface="Trebuchet MS"/>
              </a:rPr>
              <a:t>poniente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15">
                <a:latin typeface="Trebuchet MS"/>
                <a:cs typeface="Trebuchet MS"/>
              </a:rPr>
              <a:t>oriente</a:t>
            </a:r>
            <a:endParaRPr sz="3000">
              <a:latin typeface="Trebuchet MS"/>
              <a:cs typeface="Trebuchet MS"/>
            </a:endParaRPr>
          </a:p>
          <a:p>
            <a:pPr algn="just" marL="12700" marR="6985">
              <a:lnSpc>
                <a:spcPts val="3300"/>
              </a:lnSpc>
            </a:pPr>
            <a:r>
              <a:rPr dirty="0" sz="3000" spc="40">
                <a:solidFill>
                  <a:srgbClr val="1736B1"/>
                </a:solidFill>
                <a:latin typeface="Trebuchet MS"/>
                <a:cs typeface="Trebuchet MS"/>
              </a:rPr>
              <a:t>Impacto</a:t>
            </a:r>
            <a:r>
              <a:rPr dirty="0" sz="3000" spc="45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3000" spc="455">
                <a:latin typeface="Trebuchet MS"/>
                <a:cs typeface="Trebuchet MS"/>
              </a:rPr>
              <a:t>– </a:t>
            </a:r>
            <a:r>
              <a:rPr dirty="0" sz="3000" spc="-10">
                <a:latin typeface="Trebuchet MS"/>
                <a:cs typeface="Trebuchet MS"/>
              </a:rPr>
              <a:t>Fortalecer</a:t>
            </a:r>
            <a:r>
              <a:rPr dirty="0" sz="3000" spc="-5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 spc="6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30">
                <a:latin typeface="Trebuchet MS"/>
                <a:cs typeface="Trebuchet MS"/>
              </a:rPr>
              <a:t> </a:t>
            </a:r>
            <a:r>
              <a:rPr dirty="0" sz="3000" spc="50">
                <a:latin typeface="Trebuchet MS"/>
                <a:cs typeface="Trebuchet MS"/>
              </a:rPr>
              <a:t>zona</a:t>
            </a:r>
            <a:r>
              <a:rPr dirty="0" sz="3000" spc="55">
                <a:latin typeface="Trebuchet MS"/>
                <a:cs typeface="Trebuchet MS"/>
              </a:rPr>
              <a:t> </a:t>
            </a:r>
            <a:r>
              <a:rPr dirty="0" sz="3000" spc="75">
                <a:latin typeface="Trebuchet MS"/>
                <a:cs typeface="Trebuchet MS"/>
              </a:rPr>
              <a:t>las</a:t>
            </a:r>
            <a:r>
              <a:rPr dirty="0" sz="3000" spc="80">
                <a:latin typeface="Trebuchet MS"/>
                <a:cs typeface="Trebuchet MS"/>
              </a:rPr>
              <a:t> </a:t>
            </a:r>
            <a:r>
              <a:rPr dirty="0" sz="3000" spc="75">
                <a:latin typeface="Trebuchet MS"/>
                <a:cs typeface="Trebuchet MS"/>
              </a:rPr>
              <a:t>oportunidades</a:t>
            </a:r>
            <a:r>
              <a:rPr dirty="0" sz="3000" spc="80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de</a:t>
            </a:r>
            <a:r>
              <a:rPr dirty="0" sz="3000" spc="65">
                <a:latin typeface="Trebuchet MS"/>
                <a:cs typeface="Trebuchet MS"/>
              </a:rPr>
              <a:t> </a:t>
            </a:r>
            <a:r>
              <a:rPr dirty="0" sz="3000" spc="5">
                <a:latin typeface="Trebuchet MS"/>
                <a:cs typeface="Trebuchet MS"/>
              </a:rPr>
              <a:t>educación,</a:t>
            </a:r>
            <a:r>
              <a:rPr dirty="0" sz="3000" spc="10">
                <a:latin typeface="Trebuchet MS"/>
                <a:cs typeface="Trebuchet MS"/>
              </a:rPr>
              <a:t> </a:t>
            </a:r>
            <a:r>
              <a:rPr dirty="0" sz="3000" spc="20">
                <a:latin typeface="Trebuchet MS"/>
                <a:cs typeface="Trebuchet MS"/>
              </a:rPr>
              <a:t>capacitación</a:t>
            </a:r>
            <a:r>
              <a:rPr dirty="0" sz="3000" spc="25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-10">
                <a:latin typeface="Trebuchet MS"/>
                <a:cs typeface="Trebuchet MS"/>
              </a:rPr>
              <a:t>empleo, </a:t>
            </a:r>
            <a:r>
              <a:rPr dirty="0" sz="3000" spc="-5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fomentando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45">
                <a:latin typeface="Trebuchet MS"/>
                <a:cs typeface="Trebuchet MS"/>
              </a:rPr>
              <a:t>productividad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y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competitividad.</a:t>
            </a:r>
            <a:endParaRPr sz="3000">
              <a:latin typeface="Trebuchet MS"/>
              <a:cs typeface="Trebuchet MS"/>
            </a:endParaRPr>
          </a:p>
          <a:p>
            <a:pPr algn="just" marL="12700">
              <a:lnSpc>
                <a:spcPts val="3090"/>
              </a:lnSpc>
            </a:pPr>
            <a:r>
              <a:rPr dirty="0" sz="3000" spc="70">
                <a:solidFill>
                  <a:srgbClr val="1736B1"/>
                </a:solidFill>
                <a:latin typeface="Trebuchet MS"/>
                <a:cs typeface="Trebuchet MS"/>
              </a:rPr>
              <a:t>Presupuesto</a:t>
            </a:r>
            <a:r>
              <a:rPr dirty="0" sz="3000" spc="-12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-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Gasto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5">
                <a:latin typeface="Trebuchet MS"/>
                <a:cs typeface="Trebuchet MS"/>
              </a:rPr>
              <a:t>corriente</a:t>
            </a:r>
            <a:endParaRPr sz="3000">
              <a:latin typeface="Trebuchet MS"/>
              <a:cs typeface="Trebuchet MS"/>
            </a:endParaRPr>
          </a:p>
          <a:p>
            <a:pPr algn="just" marL="12700" marR="7620">
              <a:lnSpc>
                <a:spcPts val="3300"/>
              </a:lnSpc>
              <a:spcBef>
                <a:spcPts val="209"/>
              </a:spcBef>
            </a:pPr>
            <a:r>
              <a:rPr dirty="0" sz="3000" spc="40">
                <a:solidFill>
                  <a:srgbClr val="1736B1"/>
                </a:solidFill>
                <a:latin typeface="Trebuchet MS"/>
                <a:cs typeface="Trebuchet MS"/>
              </a:rPr>
              <a:t>Mensaje </a:t>
            </a:r>
            <a:r>
              <a:rPr dirty="0" sz="3000">
                <a:solidFill>
                  <a:srgbClr val="1736B1"/>
                </a:solidFill>
                <a:latin typeface="Trebuchet MS"/>
                <a:cs typeface="Trebuchet MS"/>
              </a:rPr>
              <a:t>electoral </a:t>
            </a:r>
            <a:r>
              <a:rPr dirty="0" sz="3000" spc="105">
                <a:latin typeface="Trebuchet MS"/>
                <a:cs typeface="Trebuchet MS"/>
              </a:rPr>
              <a:t>- </a:t>
            </a:r>
            <a:r>
              <a:rPr dirty="0" sz="3000" spc="30">
                <a:latin typeface="Trebuchet MS"/>
                <a:cs typeface="Trebuchet MS"/>
              </a:rPr>
              <a:t>Ofrecemos </a:t>
            </a:r>
            <a:r>
              <a:rPr dirty="0" sz="3000" spc="5">
                <a:latin typeface="Trebuchet MS"/>
                <a:cs typeface="Trebuchet MS"/>
              </a:rPr>
              <a:t>ventajas </a:t>
            </a:r>
            <a:r>
              <a:rPr dirty="0" sz="3000" spc="20">
                <a:latin typeface="Trebuchet MS"/>
                <a:cs typeface="Trebuchet MS"/>
              </a:rPr>
              <a:t>competitivas </a:t>
            </a:r>
            <a:r>
              <a:rPr dirty="0" sz="3000" spc="55">
                <a:latin typeface="Trebuchet MS"/>
                <a:cs typeface="Trebuchet MS"/>
              </a:rPr>
              <a:t>a </a:t>
            </a:r>
            <a:r>
              <a:rPr dirty="0" sz="3000" spc="105">
                <a:latin typeface="Trebuchet MS"/>
                <a:cs typeface="Trebuchet MS"/>
              </a:rPr>
              <a:t>los </a:t>
            </a:r>
            <a:r>
              <a:rPr dirty="0" sz="3000" spc="60">
                <a:latin typeface="Trebuchet MS"/>
                <a:cs typeface="Trebuchet MS"/>
              </a:rPr>
              <a:t>inversionistas </a:t>
            </a:r>
            <a:r>
              <a:rPr dirty="0" sz="3000" spc="50">
                <a:latin typeface="Trebuchet MS"/>
                <a:cs typeface="Trebuchet MS"/>
              </a:rPr>
              <a:t>para </a:t>
            </a:r>
            <a:r>
              <a:rPr dirty="0" sz="3000" spc="-5">
                <a:latin typeface="Trebuchet MS"/>
                <a:cs typeface="Trebuchet MS"/>
              </a:rPr>
              <a:t>crear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más </a:t>
            </a:r>
            <a:r>
              <a:rPr dirty="0" sz="3000" spc="-5">
                <a:latin typeface="Trebuchet MS"/>
                <a:cs typeface="Trebuchet MS"/>
              </a:rPr>
              <a:t>y </a:t>
            </a:r>
            <a:r>
              <a:rPr dirty="0" sz="3000">
                <a:latin typeface="Trebuchet MS"/>
                <a:cs typeface="Trebuchet MS"/>
              </a:rPr>
              <a:t> </a:t>
            </a:r>
            <a:r>
              <a:rPr dirty="0" sz="3000" spc="15">
                <a:latin typeface="Trebuchet MS"/>
                <a:cs typeface="Trebuchet MS"/>
              </a:rPr>
              <a:t>mejores</a:t>
            </a:r>
            <a:r>
              <a:rPr dirty="0" sz="3000" spc="-114">
                <a:latin typeface="Trebuchet MS"/>
                <a:cs typeface="Trebuchet MS"/>
              </a:rPr>
              <a:t> </a:t>
            </a:r>
            <a:r>
              <a:rPr dirty="0" sz="3000" spc="70">
                <a:latin typeface="Trebuchet MS"/>
                <a:cs typeface="Trebuchet MS"/>
              </a:rPr>
              <a:t>empleos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en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25">
                <a:latin typeface="Trebuchet MS"/>
                <a:cs typeface="Trebuchet MS"/>
              </a:rPr>
              <a:t>la</a:t>
            </a:r>
            <a:r>
              <a:rPr dirty="0" sz="3000" spc="-110">
                <a:latin typeface="Trebuchet MS"/>
                <a:cs typeface="Trebuchet MS"/>
              </a:rPr>
              <a:t> </a:t>
            </a:r>
            <a:r>
              <a:rPr dirty="0" sz="3000" spc="-40">
                <a:latin typeface="Trebuchet MS"/>
                <a:cs typeface="Trebuchet MS"/>
              </a:rPr>
              <a:t>zona.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31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10" y="585852"/>
            <a:ext cx="691705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INTERNACIONALIZACIÓN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8146" y="2"/>
            <a:ext cx="5330190" cy="2176780"/>
            <a:chOff x="12958146" y="2"/>
            <a:chExt cx="5330190" cy="2176780"/>
          </a:xfrm>
        </p:grpSpPr>
        <p:sp>
          <p:nvSpPr>
            <p:cNvPr id="4" name="object 4"/>
            <p:cNvSpPr/>
            <p:nvPr/>
          </p:nvSpPr>
          <p:spPr>
            <a:xfrm>
              <a:off x="12958146" y="2"/>
              <a:ext cx="3237865" cy="2176780"/>
            </a:xfrm>
            <a:custGeom>
              <a:avLst/>
              <a:gdLst/>
              <a:ahLst/>
              <a:cxnLst/>
              <a:rect l="l" t="t" r="r" b="b"/>
              <a:pathLst>
                <a:path w="3237865" h="2176780">
                  <a:moveTo>
                    <a:pt x="3237402" y="0"/>
                  </a:moveTo>
                  <a:lnTo>
                    <a:pt x="631960" y="0"/>
                  </a:lnTo>
                  <a:lnTo>
                    <a:pt x="438788" y="334328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80193" y="1482218"/>
                  </a:lnTo>
                  <a:lnTo>
                    <a:pt x="2380492" y="1482218"/>
                  </a:lnTo>
                  <a:lnTo>
                    <a:pt x="3237402" y="0"/>
                  </a:lnTo>
                  <a:close/>
                </a:path>
                <a:path w="3237865" h="2176780">
                  <a:moveTo>
                    <a:pt x="2380492" y="1482218"/>
                  </a:moveTo>
                  <a:lnTo>
                    <a:pt x="2380193" y="1482218"/>
                  </a:lnTo>
                  <a:lnTo>
                    <a:pt x="2380382" y="1482407"/>
                  </a:lnTo>
                  <a:lnTo>
                    <a:pt x="2380492" y="1482218"/>
                  </a:lnTo>
                  <a:close/>
                </a:path>
              </a:pathLst>
            </a:custGeom>
            <a:solidFill>
              <a:srgbClr val="D4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63983" y="2"/>
              <a:ext cx="2724150" cy="2176780"/>
            </a:xfrm>
            <a:custGeom>
              <a:avLst/>
              <a:gdLst/>
              <a:ahLst/>
              <a:cxnLst/>
              <a:rect l="l" t="t" r="r" b="b"/>
              <a:pathLst>
                <a:path w="2724150" h="2176780">
                  <a:moveTo>
                    <a:pt x="2724017" y="0"/>
                  </a:moveTo>
                  <a:lnTo>
                    <a:pt x="632482" y="0"/>
                  </a:lnTo>
                  <a:lnTo>
                    <a:pt x="0" y="1092397"/>
                  </a:lnTo>
                  <a:lnTo>
                    <a:pt x="627647" y="2176444"/>
                  </a:lnTo>
                  <a:lnTo>
                    <a:pt x="1978281" y="2176444"/>
                  </a:lnTo>
                  <a:lnTo>
                    <a:pt x="2348756" y="1536528"/>
                  </a:lnTo>
                  <a:lnTo>
                    <a:pt x="2352241" y="1536528"/>
                  </a:lnTo>
                  <a:lnTo>
                    <a:pt x="2724017" y="892062"/>
                  </a:lnTo>
                  <a:lnTo>
                    <a:pt x="2724017" y="0"/>
                  </a:lnTo>
                  <a:close/>
                </a:path>
                <a:path w="2724150" h="2176780">
                  <a:moveTo>
                    <a:pt x="2352241" y="1536528"/>
                  </a:moveTo>
                  <a:lnTo>
                    <a:pt x="2348756" y="1536528"/>
                  </a:lnTo>
                  <a:lnTo>
                    <a:pt x="2351313" y="1538137"/>
                  </a:lnTo>
                  <a:lnTo>
                    <a:pt x="2352241" y="1536528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26131"/>
            <a:ext cx="2057399" cy="14573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72" y="2795568"/>
            <a:ext cx="133350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34787" y="2554268"/>
            <a:ext cx="16330294" cy="647192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just" marL="12700" marR="7620">
              <a:lnSpc>
                <a:spcPts val="3600"/>
              </a:lnSpc>
              <a:spcBef>
                <a:spcPts val="520"/>
              </a:spcBef>
            </a:pPr>
            <a:r>
              <a:rPr dirty="0" sz="3300" spc="50">
                <a:solidFill>
                  <a:srgbClr val="3B29CA"/>
                </a:solidFill>
                <a:latin typeface="Trebuchet MS"/>
                <a:cs typeface="Trebuchet MS"/>
              </a:rPr>
              <a:t>Descripción </a:t>
            </a:r>
            <a:r>
              <a:rPr dirty="0" sz="3300" spc="500">
                <a:latin typeface="Trebuchet MS"/>
                <a:cs typeface="Trebuchet MS"/>
              </a:rPr>
              <a:t>– </a:t>
            </a:r>
            <a:r>
              <a:rPr dirty="0" sz="3300" spc="30">
                <a:latin typeface="Trebuchet MS"/>
                <a:cs typeface="Trebuchet MS"/>
              </a:rPr>
              <a:t>generar </a:t>
            </a:r>
            <a:r>
              <a:rPr dirty="0" sz="3300" spc="50">
                <a:latin typeface="Trebuchet MS"/>
                <a:cs typeface="Trebuchet MS"/>
              </a:rPr>
              <a:t>sinergia </a:t>
            </a:r>
            <a:r>
              <a:rPr dirty="0" sz="3300" spc="75">
                <a:latin typeface="Trebuchet MS"/>
                <a:cs typeface="Trebuchet MS"/>
              </a:rPr>
              <a:t>con </a:t>
            </a:r>
            <a:r>
              <a:rPr dirty="0" sz="3300" spc="55">
                <a:latin typeface="Trebuchet MS"/>
                <a:cs typeface="Trebuchet MS"/>
              </a:rPr>
              <a:t>otras </a:t>
            </a:r>
            <a:r>
              <a:rPr dirty="0" sz="3300" spc="70">
                <a:latin typeface="Trebuchet MS"/>
                <a:cs typeface="Trebuchet MS"/>
              </a:rPr>
              <a:t>ciudades </a:t>
            </a:r>
            <a:r>
              <a:rPr dirty="0" sz="3300" spc="40">
                <a:latin typeface="Trebuchet MS"/>
                <a:cs typeface="Trebuchet MS"/>
              </a:rPr>
              <a:t>del </a:t>
            </a:r>
            <a:r>
              <a:rPr dirty="0" sz="3300" spc="30">
                <a:latin typeface="Trebuchet MS"/>
                <a:cs typeface="Trebuchet MS"/>
              </a:rPr>
              <a:t>mundo, </a:t>
            </a:r>
            <a:r>
              <a:rPr dirty="0" sz="3300" spc="75">
                <a:latin typeface="Trebuchet MS"/>
                <a:cs typeface="Trebuchet MS"/>
              </a:rPr>
              <a:t>con </a:t>
            </a:r>
            <a:r>
              <a:rPr dirty="0" sz="3300" spc="25">
                <a:latin typeface="Trebuchet MS"/>
                <a:cs typeface="Trebuchet MS"/>
              </a:rPr>
              <a:t>la </a:t>
            </a:r>
            <a:r>
              <a:rPr dirty="0" sz="3300" spc="40">
                <a:latin typeface="Trebuchet MS"/>
                <a:cs typeface="Trebuchet MS"/>
              </a:rPr>
              <a:t>finalidad </a:t>
            </a:r>
            <a:r>
              <a:rPr dirty="0" sz="3300" spc="65">
                <a:latin typeface="Trebuchet MS"/>
                <a:cs typeface="Trebuchet MS"/>
              </a:rPr>
              <a:t>de </a:t>
            </a:r>
            <a:r>
              <a:rPr dirty="0" sz="3300" spc="70">
                <a:latin typeface="Trebuchet MS"/>
                <a:cs typeface="Trebuchet MS"/>
              </a:rPr>
              <a:t> </a:t>
            </a:r>
            <a:r>
              <a:rPr dirty="0" sz="3300" spc="20">
                <a:latin typeface="Trebuchet MS"/>
                <a:cs typeface="Trebuchet MS"/>
              </a:rPr>
              <a:t>intercambiar</a:t>
            </a:r>
            <a:r>
              <a:rPr dirty="0" sz="3300" spc="-30">
                <a:latin typeface="Trebuchet MS"/>
                <a:cs typeface="Trebuchet MS"/>
              </a:rPr>
              <a:t> </a:t>
            </a:r>
            <a:r>
              <a:rPr dirty="0" sz="3300" spc="45">
                <a:latin typeface="Trebuchet MS"/>
                <a:cs typeface="Trebuchet MS"/>
              </a:rPr>
              <a:t>conocimiento</a:t>
            </a:r>
            <a:r>
              <a:rPr dirty="0" sz="3300" spc="-25">
                <a:latin typeface="Trebuchet MS"/>
                <a:cs typeface="Trebuchet MS"/>
              </a:rPr>
              <a:t> </a:t>
            </a:r>
            <a:r>
              <a:rPr dirty="0" sz="3300" spc="-5">
                <a:latin typeface="Trebuchet MS"/>
                <a:cs typeface="Trebuchet MS"/>
              </a:rPr>
              <a:t>y</a:t>
            </a:r>
            <a:r>
              <a:rPr dirty="0" sz="3300" spc="-25">
                <a:latin typeface="Trebuchet MS"/>
                <a:cs typeface="Trebuchet MS"/>
              </a:rPr>
              <a:t> </a:t>
            </a:r>
            <a:r>
              <a:rPr dirty="0" sz="3300" spc="30">
                <a:latin typeface="Trebuchet MS"/>
                <a:cs typeface="Trebuchet MS"/>
              </a:rPr>
              <a:t>experiencias</a:t>
            </a:r>
            <a:r>
              <a:rPr dirty="0" sz="3300" spc="-30">
                <a:latin typeface="Trebuchet MS"/>
                <a:cs typeface="Trebuchet MS"/>
              </a:rPr>
              <a:t> </a:t>
            </a:r>
            <a:r>
              <a:rPr dirty="0" sz="3300" spc="55">
                <a:latin typeface="Trebuchet MS"/>
                <a:cs typeface="Trebuchet MS"/>
              </a:rPr>
              <a:t>exitosas</a:t>
            </a:r>
            <a:r>
              <a:rPr dirty="0" sz="3300" spc="-25">
                <a:latin typeface="Trebuchet MS"/>
                <a:cs typeface="Trebuchet MS"/>
              </a:rPr>
              <a:t> </a:t>
            </a:r>
            <a:r>
              <a:rPr dirty="0" sz="3300" spc="45">
                <a:latin typeface="Trebuchet MS"/>
                <a:cs typeface="Trebuchet MS"/>
              </a:rPr>
              <a:t>aplicables</a:t>
            </a:r>
            <a:r>
              <a:rPr dirty="0" sz="3300" spc="-25">
                <a:latin typeface="Trebuchet MS"/>
                <a:cs typeface="Trebuchet MS"/>
              </a:rPr>
              <a:t> 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25">
                <a:latin typeface="Trebuchet MS"/>
                <a:cs typeface="Trebuchet MS"/>
              </a:rPr>
              <a:t> </a:t>
            </a:r>
            <a:r>
              <a:rPr dirty="0" sz="3300" spc="25">
                <a:latin typeface="Trebuchet MS"/>
                <a:cs typeface="Trebuchet MS"/>
              </a:rPr>
              <a:t>la</a:t>
            </a:r>
            <a:r>
              <a:rPr dirty="0" sz="3300" spc="-30">
                <a:latin typeface="Trebuchet MS"/>
                <a:cs typeface="Trebuchet MS"/>
              </a:rPr>
              <a:t> </a:t>
            </a:r>
            <a:r>
              <a:rPr dirty="0" sz="3300" spc="60">
                <a:latin typeface="Trebuchet MS"/>
                <a:cs typeface="Trebuchet MS"/>
              </a:rPr>
              <a:t>ciudad</a:t>
            </a:r>
            <a:r>
              <a:rPr dirty="0" sz="3300" spc="-25">
                <a:latin typeface="Trebuchet MS"/>
                <a:cs typeface="Trebuchet MS"/>
              </a:rPr>
              <a:t> </a:t>
            </a:r>
            <a:r>
              <a:rPr dirty="0" sz="3300" spc="60">
                <a:latin typeface="Trebuchet MS"/>
                <a:cs typeface="Trebuchet MS"/>
              </a:rPr>
              <a:t>progresista </a:t>
            </a:r>
            <a:r>
              <a:rPr dirty="0" sz="3300" spc="-980">
                <a:latin typeface="Trebuchet MS"/>
                <a:cs typeface="Trebuchet MS"/>
              </a:rPr>
              <a:t> </a:t>
            </a:r>
            <a:r>
              <a:rPr dirty="0" sz="3300" spc="60">
                <a:latin typeface="Trebuchet MS"/>
                <a:cs typeface="Trebuchet MS"/>
              </a:rPr>
              <a:t>en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10">
                <a:latin typeface="Trebuchet MS"/>
                <a:cs typeface="Trebuchet MS"/>
              </a:rPr>
              <a:t>materia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65">
                <a:latin typeface="Trebuchet MS"/>
                <a:cs typeface="Trebuchet MS"/>
              </a:rPr>
              <a:t>de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5">
                <a:latin typeface="Trebuchet MS"/>
                <a:cs typeface="Trebuchet MS"/>
              </a:rPr>
              <a:t>educación,</a:t>
            </a:r>
            <a:r>
              <a:rPr dirty="0" sz="3300" spc="-114">
                <a:latin typeface="Trebuchet MS"/>
                <a:cs typeface="Trebuchet MS"/>
              </a:rPr>
              <a:t> </a:t>
            </a:r>
            <a:r>
              <a:rPr dirty="0" sz="3300" spc="5">
                <a:latin typeface="Trebuchet MS"/>
                <a:cs typeface="Trebuchet MS"/>
              </a:rPr>
              <a:t>investigación,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-40">
                <a:latin typeface="Trebuchet MS"/>
                <a:cs typeface="Trebuchet MS"/>
              </a:rPr>
              <a:t>cultura,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60">
                <a:latin typeface="Trebuchet MS"/>
                <a:cs typeface="Trebuchet MS"/>
              </a:rPr>
              <a:t>sustentabilidad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14">
                <a:latin typeface="Trebuchet MS"/>
                <a:cs typeface="Trebuchet MS"/>
              </a:rPr>
              <a:t> </a:t>
            </a:r>
            <a:r>
              <a:rPr dirty="0" sz="3300" spc="15">
                <a:latin typeface="Trebuchet MS"/>
                <a:cs typeface="Trebuchet MS"/>
              </a:rPr>
              <a:t>inversión.</a:t>
            </a:r>
            <a:endParaRPr sz="3300">
              <a:latin typeface="Trebuchet MS"/>
              <a:cs typeface="Trebuchet MS"/>
            </a:endParaRPr>
          </a:p>
          <a:p>
            <a:pPr marL="12700" marR="5080">
              <a:lnSpc>
                <a:spcPts val="3600"/>
              </a:lnSpc>
              <a:tabLst>
                <a:tab pos="810895" algn="l"/>
                <a:tab pos="1835150" algn="l"/>
                <a:tab pos="2022475" algn="l"/>
                <a:tab pos="2319655" algn="l"/>
                <a:tab pos="2577465" algn="l"/>
                <a:tab pos="2894330" algn="l"/>
                <a:tab pos="4116704" algn="l"/>
                <a:tab pos="4554855" algn="l"/>
                <a:tab pos="4578985" algn="l"/>
                <a:tab pos="5088255" algn="l"/>
                <a:tab pos="5368925" algn="l"/>
                <a:tab pos="5477510" algn="l"/>
                <a:tab pos="6115685" algn="l"/>
                <a:tab pos="6287135" algn="l"/>
                <a:tab pos="6785609" algn="l"/>
                <a:tab pos="7531100" algn="l"/>
                <a:tab pos="8026400" algn="l"/>
                <a:tab pos="8100695" algn="l"/>
                <a:tab pos="8696960" algn="l"/>
                <a:tab pos="9041765" algn="l"/>
                <a:tab pos="9857740" algn="l"/>
                <a:tab pos="10264140" algn="l"/>
                <a:tab pos="11321415" algn="l"/>
                <a:tab pos="12168505" algn="l"/>
                <a:tab pos="12389485" algn="l"/>
                <a:tab pos="13504544" algn="l"/>
                <a:tab pos="14302740" algn="l"/>
                <a:tab pos="14521180" algn="l"/>
                <a:tab pos="16104869" algn="l"/>
              </a:tabLst>
            </a:pPr>
            <a:r>
              <a:rPr dirty="0" sz="3300" spc="-60">
                <a:solidFill>
                  <a:srgbClr val="3B29CA"/>
                </a:solidFill>
                <a:latin typeface="Trebuchet MS"/>
                <a:cs typeface="Trebuchet MS"/>
              </a:rPr>
              <a:t>A</a:t>
            </a:r>
            <a:r>
              <a:rPr dirty="0" sz="3300" spc="-60">
                <a:solidFill>
                  <a:srgbClr val="3B29CA"/>
                </a:solidFill>
                <a:latin typeface="Trebuchet MS"/>
                <a:cs typeface="Trebuchet MS"/>
              </a:rPr>
              <a:t>cc</a:t>
            </a:r>
            <a:r>
              <a:rPr dirty="0" sz="3300" spc="-15">
                <a:solidFill>
                  <a:srgbClr val="3B29CA"/>
                </a:solidFill>
                <a:latin typeface="Trebuchet MS"/>
                <a:cs typeface="Trebuchet MS"/>
              </a:rPr>
              <a:t>i</a:t>
            </a:r>
            <a:r>
              <a:rPr dirty="0" sz="3300" spc="155">
                <a:solidFill>
                  <a:srgbClr val="3B29CA"/>
                </a:solidFill>
                <a:latin typeface="Trebuchet MS"/>
                <a:cs typeface="Trebuchet MS"/>
              </a:rPr>
              <a:t>o</a:t>
            </a:r>
            <a:r>
              <a:rPr dirty="0" sz="3300" spc="130">
                <a:solidFill>
                  <a:srgbClr val="3B29CA"/>
                </a:solidFill>
                <a:latin typeface="Trebuchet MS"/>
                <a:cs typeface="Trebuchet MS"/>
              </a:rPr>
              <a:t>n</a:t>
            </a:r>
            <a:r>
              <a:rPr dirty="0" sz="3300" spc="-5">
                <a:solidFill>
                  <a:srgbClr val="3B29CA"/>
                </a:solidFill>
                <a:latin typeface="Trebuchet MS"/>
                <a:cs typeface="Trebuchet MS"/>
              </a:rPr>
              <a:t>e</a:t>
            </a:r>
            <a:r>
              <a:rPr dirty="0" sz="3300" spc="204">
                <a:solidFill>
                  <a:srgbClr val="3B29CA"/>
                </a:solidFill>
                <a:latin typeface="Trebuchet MS"/>
                <a:cs typeface="Trebuchet MS"/>
              </a:rPr>
              <a:t>s</a:t>
            </a:r>
            <a:r>
              <a:rPr dirty="0" sz="3300" spc="204">
                <a:solidFill>
                  <a:srgbClr val="3B29CA"/>
                </a:solidFill>
                <a:latin typeface="Trebuchet MS"/>
                <a:cs typeface="Trebuchet MS"/>
              </a:rPr>
              <a:t>		</a:t>
            </a:r>
            <a:r>
              <a:rPr dirty="0" sz="3300" spc="500">
                <a:latin typeface="Trebuchet MS"/>
                <a:cs typeface="Trebuchet MS"/>
              </a:rPr>
              <a:t>–</a:t>
            </a:r>
            <a:r>
              <a:rPr dirty="0" sz="3300" spc="500">
                <a:latin typeface="Trebuchet MS"/>
                <a:cs typeface="Trebuchet MS"/>
              </a:rPr>
              <a:t>		</a:t>
            </a:r>
            <a:r>
              <a:rPr dirty="0" sz="3300" spc="5">
                <a:latin typeface="Trebuchet MS"/>
                <a:cs typeface="Trebuchet MS"/>
              </a:rPr>
              <a:t>v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114">
                <a:latin typeface="Trebuchet MS"/>
                <a:cs typeface="Trebuchet MS"/>
              </a:rPr>
              <a:t>u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ó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130">
                <a:latin typeface="Trebuchet MS"/>
                <a:cs typeface="Trebuchet MS"/>
              </a:rPr>
              <a:t>	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130">
                <a:latin typeface="Trebuchet MS"/>
                <a:cs typeface="Trebuchet MS"/>
              </a:rPr>
              <a:t>	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60">
                <a:latin typeface="Trebuchet MS"/>
                <a:cs typeface="Trebuchet MS"/>
              </a:rPr>
              <a:t>	</a:t>
            </a:r>
            <a:r>
              <a:rPr dirty="0" sz="3300" spc="-865">
                <a:latin typeface="Trebuchet MS"/>
                <a:cs typeface="Trebuchet MS"/>
              </a:rPr>
              <a:t> 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15">
                <a:latin typeface="Trebuchet MS"/>
                <a:cs typeface="Trebuchet MS"/>
              </a:rPr>
              <a:t>í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60">
                <a:latin typeface="Trebuchet MS"/>
                <a:cs typeface="Trebuchet MS"/>
              </a:rPr>
              <a:t>	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5">
                <a:latin typeface="Trebuchet MS"/>
                <a:cs typeface="Trebuchet MS"/>
              </a:rPr>
              <a:t>	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204">
                <a:latin typeface="Trebuchet MS"/>
                <a:cs typeface="Trebuchet MS"/>
              </a:rPr>
              <a:t>	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55">
                <a:latin typeface="Trebuchet MS"/>
                <a:cs typeface="Trebuchet MS"/>
              </a:rPr>
              <a:t>x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420">
                <a:latin typeface="Trebuchet MS"/>
                <a:cs typeface="Trebuchet MS"/>
              </a:rPr>
              <a:t>,</a:t>
            </a:r>
            <a:r>
              <a:rPr dirty="0" sz="3300" spc="-420">
                <a:latin typeface="Trebuchet MS"/>
                <a:cs typeface="Trebuchet MS"/>
              </a:rPr>
              <a:t>		</a:t>
            </a:r>
            <a:r>
              <a:rPr dirty="0" sz="3300" spc="-944">
                <a:latin typeface="Trebuchet MS"/>
                <a:cs typeface="Trebuchet MS"/>
              </a:rPr>
              <a:t> 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114">
                <a:latin typeface="Trebuchet MS"/>
                <a:cs typeface="Trebuchet MS"/>
              </a:rPr>
              <a:t>u</a:t>
            </a:r>
            <a:r>
              <a:rPr dirty="0" sz="3300" spc="120">
                <a:latin typeface="Trebuchet MS"/>
                <a:cs typeface="Trebuchet MS"/>
              </a:rPr>
              <a:t>b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204">
                <a:latin typeface="Trebuchet MS"/>
                <a:cs typeface="Trebuchet MS"/>
              </a:rPr>
              <a:t>	</a:t>
            </a:r>
            <a:r>
              <a:rPr dirty="0" sz="3300" spc="-5">
                <a:latin typeface="Trebuchet MS"/>
                <a:cs typeface="Trebuchet MS"/>
              </a:rPr>
              <a:t>y  </a:t>
            </a:r>
            <a:r>
              <a:rPr dirty="0" sz="3300" spc="70">
                <a:latin typeface="Trebuchet MS"/>
                <a:cs typeface="Trebuchet MS"/>
              </a:rPr>
              <a:t>asociaciones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65">
                <a:latin typeface="Trebuchet MS"/>
                <a:cs typeface="Trebuchet MS"/>
              </a:rPr>
              <a:t>de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25">
                <a:latin typeface="Trebuchet MS"/>
                <a:cs typeface="Trebuchet MS"/>
              </a:rPr>
              <a:t>la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-15">
                <a:latin typeface="Trebuchet MS"/>
                <a:cs typeface="Trebuchet MS"/>
              </a:rPr>
              <a:t>UNESCO,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45">
                <a:latin typeface="Trebuchet MS"/>
                <a:cs typeface="Trebuchet MS"/>
              </a:rPr>
              <a:t>embajadas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55">
                <a:latin typeface="Trebuchet MS"/>
                <a:cs typeface="Trebuchet MS"/>
              </a:rPr>
              <a:t>para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60">
                <a:latin typeface="Trebuchet MS"/>
                <a:cs typeface="Trebuchet MS"/>
              </a:rPr>
              <a:t>promover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114">
                <a:latin typeface="Trebuchet MS"/>
                <a:cs typeface="Trebuchet MS"/>
              </a:rPr>
              <a:t>los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75">
                <a:latin typeface="Trebuchet MS"/>
                <a:cs typeface="Trebuchet MS"/>
              </a:rPr>
              <a:t>acuerdos</a:t>
            </a:r>
            <a:r>
              <a:rPr dirty="0" sz="3300" spc="30">
                <a:latin typeface="Trebuchet MS"/>
                <a:cs typeface="Trebuchet MS"/>
              </a:rPr>
              <a:t> </a:t>
            </a:r>
            <a:r>
              <a:rPr dirty="0" sz="3300" spc="65">
                <a:latin typeface="Trebuchet MS"/>
                <a:cs typeface="Trebuchet MS"/>
              </a:rPr>
              <a:t>de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55">
                <a:latin typeface="Trebuchet MS"/>
                <a:cs typeface="Trebuchet MS"/>
              </a:rPr>
              <a:t>colaboración </a:t>
            </a:r>
            <a:r>
              <a:rPr dirty="0" sz="3300" spc="-975">
                <a:latin typeface="Trebuchet MS"/>
                <a:cs typeface="Trebuchet MS"/>
              </a:rPr>
              <a:t> </a:t>
            </a:r>
            <a:r>
              <a:rPr dirty="0" sz="3300" spc="-5">
                <a:latin typeface="Trebuchet MS"/>
                <a:cs typeface="Trebuchet MS"/>
              </a:rPr>
              <a:t>y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35">
                <a:latin typeface="Trebuchet MS"/>
                <a:cs typeface="Trebuchet MS"/>
              </a:rPr>
              <a:t>organizar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-5">
                <a:latin typeface="Trebuchet MS"/>
                <a:cs typeface="Trebuchet MS"/>
              </a:rPr>
              <a:t>foros,</a:t>
            </a:r>
            <a:r>
              <a:rPr dirty="0" sz="3300" spc="25">
                <a:latin typeface="Trebuchet MS"/>
                <a:cs typeface="Trebuchet MS"/>
              </a:rPr>
              <a:t> convenciones, </a:t>
            </a:r>
            <a:r>
              <a:rPr dirty="0" sz="3300" spc="70">
                <a:latin typeface="Trebuchet MS"/>
                <a:cs typeface="Trebuchet MS"/>
              </a:rPr>
              <a:t>exposiciones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-5">
                <a:latin typeface="Trebuchet MS"/>
                <a:cs typeface="Trebuchet MS"/>
              </a:rPr>
              <a:t>y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35">
                <a:latin typeface="Trebuchet MS"/>
                <a:cs typeface="Trebuchet MS"/>
              </a:rPr>
              <a:t>conferencias</a:t>
            </a:r>
            <a:r>
              <a:rPr dirty="0" sz="3300" spc="25">
                <a:latin typeface="Trebuchet MS"/>
                <a:cs typeface="Trebuchet MS"/>
              </a:rPr>
              <a:t> </a:t>
            </a:r>
            <a:r>
              <a:rPr dirty="0" sz="3300" spc="40">
                <a:latin typeface="Trebuchet MS"/>
                <a:cs typeface="Trebuchet MS"/>
              </a:rPr>
              <a:t>internacionales </a:t>
            </a:r>
            <a:r>
              <a:rPr dirty="0" sz="3300" spc="45">
                <a:latin typeface="Trebuchet MS"/>
                <a:cs typeface="Trebuchet MS"/>
              </a:rPr>
              <a:t> </a:t>
            </a:r>
            <a:r>
              <a:rPr dirty="0" sz="3300" spc="55">
                <a:solidFill>
                  <a:srgbClr val="3B29CA"/>
                </a:solidFill>
                <a:latin typeface="Trebuchet MS"/>
                <a:cs typeface="Trebuchet MS"/>
              </a:rPr>
              <a:t>I</a:t>
            </a:r>
            <a:r>
              <a:rPr dirty="0" sz="3300" spc="85">
                <a:solidFill>
                  <a:srgbClr val="3B29CA"/>
                </a:solidFill>
                <a:latin typeface="Trebuchet MS"/>
                <a:cs typeface="Trebuchet MS"/>
              </a:rPr>
              <a:t>m</a:t>
            </a:r>
            <a:r>
              <a:rPr dirty="0" sz="3300" spc="120">
                <a:solidFill>
                  <a:srgbClr val="3B29CA"/>
                </a:solidFill>
                <a:latin typeface="Trebuchet MS"/>
                <a:cs typeface="Trebuchet MS"/>
              </a:rPr>
              <a:t>p</a:t>
            </a:r>
            <a:r>
              <a:rPr dirty="0" sz="3300" spc="60">
                <a:solidFill>
                  <a:srgbClr val="3B29CA"/>
                </a:solidFill>
                <a:latin typeface="Trebuchet MS"/>
                <a:cs typeface="Trebuchet MS"/>
              </a:rPr>
              <a:t>a</a:t>
            </a:r>
            <a:r>
              <a:rPr dirty="0" sz="3300" spc="-60">
                <a:solidFill>
                  <a:srgbClr val="3B29CA"/>
                </a:solidFill>
                <a:latin typeface="Trebuchet MS"/>
                <a:cs typeface="Trebuchet MS"/>
              </a:rPr>
              <a:t>c</a:t>
            </a:r>
            <a:r>
              <a:rPr dirty="0" sz="3300" spc="-120">
                <a:solidFill>
                  <a:srgbClr val="3B29CA"/>
                </a:solidFill>
                <a:latin typeface="Trebuchet MS"/>
                <a:cs typeface="Trebuchet MS"/>
              </a:rPr>
              <a:t>t</a:t>
            </a:r>
            <a:r>
              <a:rPr dirty="0" sz="3300" spc="155">
                <a:solidFill>
                  <a:srgbClr val="3B29CA"/>
                </a:solidFill>
                <a:latin typeface="Trebuchet MS"/>
                <a:cs typeface="Trebuchet MS"/>
              </a:rPr>
              <a:t>o</a:t>
            </a:r>
            <a:r>
              <a:rPr dirty="0" sz="3300">
                <a:solidFill>
                  <a:srgbClr val="3B29CA"/>
                </a:solidFill>
                <a:latin typeface="Trebuchet MS"/>
                <a:cs typeface="Trebuchet MS"/>
              </a:rPr>
              <a:t>	</a:t>
            </a:r>
            <a:r>
              <a:rPr dirty="0" sz="3300" spc="500">
                <a:latin typeface="Trebuchet MS"/>
                <a:cs typeface="Trebuchet MS"/>
              </a:rPr>
              <a:t>–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20">
                <a:latin typeface="Trebuchet MS"/>
                <a:cs typeface="Trebuchet MS"/>
              </a:rPr>
              <a:t>b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14">
                <a:latin typeface="Trebuchet MS"/>
                <a:cs typeface="Trebuchet MS"/>
              </a:rPr>
              <a:t>f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20">
                <a:latin typeface="Trebuchet MS"/>
                <a:cs typeface="Trebuchet MS"/>
              </a:rPr>
              <a:t>p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>
                <a:latin typeface="Trebuchet MS"/>
                <a:cs typeface="Trebuchet MS"/>
              </a:rPr>
              <a:t>		</a:t>
            </a:r>
            <a:r>
              <a:rPr dirty="0" sz="3300" spc="60">
                <a:latin typeface="Trebuchet MS"/>
                <a:cs typeface="Trebuchet MS"/>
              </a:rPr>
              <a:t>á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155">
                <a:latin typeface="Trebuchet MS"/>
                <a:cs typeface="Trebuchet MS"/>
              </a:rPr>
              <a:t>oo</a:t>
            </a:r>
            <a:r>
              <a:rPr dirty="0" sz="3300" spc="120">
                <a:latin typeface="Trebuchet MS"/>
                <a:cs typeface="Trebuchet MS"/>
              </a:rPr>
              <a:t>p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ó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420">
                <a:latin typeface="Trebuchet MS"/>
                <a:cs typeface="Trebuchet MS"/>
              </a:rPr>
              <a:t>,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85">
                <a:latin typeface="Trebuchet MS"/>
                <a:cs typeface="Trebuchet MS"/>
              </a:rPr>
              <a:t>m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-420">
                <a:latin typeface="Trebuchet MS"/>
                <a:cs typeface="Trebuchet MS"/>
              </a:rPr>
              <a:t>,</a:t>
            </a:r>
            <a:r>
              <a:rPr dirty="0" sz="3300">
                <a:latin typeface="Trebuchet MS"/>
                <a:cs typeface="Trebuchet MS"/>
              </a:rPr>
              <a:t>		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5">
                <a:latin typeface="Trebuchet MS"/>
                <a:cs typeface="Trebuchet MS"/>
              </a:rPr>
              <a:t>v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ó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420">
                <a:latin typeface="Trebuchet MS"/>
                <a:cs typeface="Trebuchet MS"/>
              </a:rPr>
              <a:t>,</a:t>
            </a:r>
            <a:r>
              <a:rPr dirty="0" sz="3300">
                <a:latin typeface="Trebuchet MS"/>
                <a:cs typeface="Trebuchet MS"/>
              </a:rPr>
              <a:t>		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55">
                <a:latin typeface="Trebuchet MS"/>
                <a:cs typeface="Trebuchet MS"/>
              </a:rPr>
              <a:t>g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370">
                <a:latin typeface="Trebuchet MS"/>
                <a:cs typeface="Trebuchet MS"/>
              </a:rPr>
              <a:t>,  </a:t>
            </a:r>
            <a:r>
              <a:rPr dirty="0" sz="3300" spc="30">
                <a:latin typeface="Trebuchet MS"/>
                <a:cs typeface="Trebuchet MS"/>
              </a:rPr>
              <a:t>promoción,</a:t>
            </a:r>
            <a:r>
              <a:rPr dirty="0" sz="3300" spc="210">
                <a:latin typeface="Trebuchet MS"/>
                <a:cs typeface="Trebuchet MS"/>
              </a:rPr>
              <a:t> </a:t>
            </a:r>
            <a:r>
              <a:rPr dirty="0" sz="3300" spc="75">
                <a:latin typeface="Trebuchet MS"/>
                <a:cs typeface="Trebuchet MS"/>
              </a:rPr>
              <a:t>difusión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-5">
                <a:latin typeface="Trebuchet MS"/>
                <a:cs typeface="Trebuchet MS"/>
              </a:rPr>
              <a:t>y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5">
                <a:latin typeface="Trebuchet MS"/>
                <a:cs typeface="Trebuchet MS"/>
              </a:rPr>
              <a:t>ventajas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25">
                <a:latin typeface="Trebuchet MS"/>
                <a:cs typeface="Trebuchet MS"/>
              </a:rPr>
              <a:t>competitivas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65">
                <a:latin typeface="Trebuchet MS"/>
                <a:cs typeface="Trebuchet MS"/>
              </a:rPr>
              <a:t>de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105">
                <a:latin typeface="Trebuchet MS"/>
                <a:cs typeface="Trebuchet MS"/>
              </a:rPr>
              <a:t>ambas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70">
                <a:latin typeface="Trebuchet MS"/>
                <a:cs typeface="Trebuchet MS"/>
              </a:rPr>
              <a:t>ciudades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55">
                <a:latin typeface="Trebuchet MS"/>
                <a:cs typeface="Trebuchet MS"/>
              </a:rPr>
              <a:t>para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25">
                <a:latin typeface="Trebuchet MS"/>
                <a:cs typeface="Trebuchet MS"/>
              </a:rPr>
              <a:t>la</a:t>
            </a:r>
            <a:r>
              <a:rPr dirty="0" sz="3300" spc="215">
                <a:latin typeface="Trebuchet MS"/>
                <a:cs typeface="Trebuchet MS"/>
              </a:rPr>
              <a:t> </a:t>
            </a:r>
            <a:r>
              <a:rPr dirty="0" sz="3300" spc="45">
                <a:latin typeface="Trebuchet MS"/>
                <a:cs typeface="Trebuchet MS"/>
              </a:rPr>
              <a:t>generación </a:t>
            </a:r>
            <a:r>
              <a:rPr dirty="0" sz="3300" spc="-975">
                <a:latin typeface="Trebuchet MS"/>
                <a:cs typeface="Trebuchet MS"/>
              </a:rPr>
              <a:t> 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5">
                <a:latin typeface="Trebuchet MS"/>
                <a:cs typeface="Trebuchet MS"/>
              </a:rPr>
              <a:t>v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ó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>
                <a:latin typeface="Trebuchet MS"/>
                <a:cs typeface="Trebuchet MS"/>
              </a:rPr>
              <a:t>		</a:t>
            </a:r>
            <a:r>
              <a:rPr dirty="0" sz="3300" spc="120">
                <a:latin typeface="Trebuchet MS"/>
                <a:cs typeface="Trebuchet MS"/>
              </a:rPr>
              <a:t>p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114">
                <a:latin typeface="Trebuchet MS"/>
                <a:cs typeface="Trebuchet MS"/>
              </a:rPr>
              <a:t>u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5">
                <a:latin typeface="Trebuchet MS"/>
                <a:cs typeface="Trebuchet MS"/>
              </a:rPr>
              <a:t>v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420">
                <a:latin typeface="Trebuchet MS"/>
                <a:cs typeface="Trebuchet MS"/>
              </a:rPr>
              <a:t>,</a:t>
            </a:r>
            <a:r>
              <a:rPr dirty="0" sz="3300">
                <a:latin typeface="Trebuchet MS"/>
                <a:cs typeface="Trebuchet MS"/>
              </a:rPr>
              <a:t>		</a:t>
            </a:r>
            <a:r>
              <a:rPr dirty="0" sz="3300" spc="-114">
                <a:latin typeface="Trebuchet MS"/>
                <a:cs typeface="Trebuchet MS"/>
              </a:rPr>
              <a:t>f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85">
                <a:latin typeface="Trebuchet MS"/>
                <a:cs typeface="Trebuchet MS"/>
              </a:rPr>
              <a:t>m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85">
                <a:latin typeface="Trebuchet MS"/>
                <a:cs typeface="Trebuchet MS"/>
              </a:rPr>
              <a:t>m</a:t>
            </a:r>
            <a:r>
              <a:rPr dirty="0" sz="3300" spc="120">
                <a:latin typeface="Trebuchet MS"/>
                <a:cs typeface="Trebuchet MS"/>
              </a:rPr>
              <a:t>b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85">
                <a:latin typeface="Trebuchet MS"/>
                <a:cs typeface="Trebuchet MS"/>
              </a:rPr>
              <a:t>m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114">
                <a:latin typeface="Trebuchet MS"/>
                <a:cs typeface="Trebuchet MS"/>
              </a:rPr>
              <a:t>u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370">
                <a:latin typeface="Trebuchet MS"/>
                <a:cs typeface="Trebuchet MS"/>
              </a:rPr>
              <a:t>,  </a:t>
            </a:r>
            <a:r>
              <a:rPr dirty="0" sz="3300">
                <a:latin typeface="Trebuchet MS"/>
                <a:cs typeface="Trebuchet MS"/>
              </a:rPr>
              <a:t>turismo,	</a:t>
            </a:r>
            <a:r>
              <a:rPr dirty="0" sz="3300" spc="20">
                <a:latin typeface="Trebuchet MS"/>
                <a:cs typeface="Trebuchet MS"/>
              </a:rPr>
              <a:t>recreación	</a:t>
            </a:r>
            <a:r>
              <a:rPr dirty="0" sz="3300" spc="-5">
                <a:latin typeface="Trebuchet MS"/>
                <a:cs typeface="Trebuchet MS"/>
              </a:rPr>
              <a:t>y		</a:t>
            </a:r>
            <a:r>
              <a:rPr dirty="0" sz="3300" spc="-40">
                <a:latin typeface="Trebuchet MS"/>
                <a:cs typeface="Trebuchet MS"/>
              </a:rPr>
              <a:t>cultura,		</a:t>
            </a:r>
            <a:r>
              <a:rPr dirty="0" sz="3300" spc="75">
                <a:latin typeface="Trebuchet MS"/>
                <a:cs typeface="Trebuchet MS"/>
              </a:rPr>
              <a:t>difusión		</a:t>
            </a:r>
            <a:r>
              <a:rPr dirty="0" sz="3300" spc="65">
                <a:latin typeface="Trebuchet MS"/>
                <a:cs typeface="Trebuchet MS"/>
              </a:rPr>
              <a:t>de</a:t>
            </a:r>
            <a:r>
              <a:rPr dirty="0" sz="3300" spc="1015">
                <a:latin typeface="Trebuchet MS"/>
                <a:cs typeface="Trebuchet MS"/>
              </a:rPr>
              <a:t> </a:t>
            </a:r>
            <a:r>
              <a:rPr dirty="0" sz="3300" spc="55">
                <a:latin typeface="Trebuchet MS"/>
                <a:cs typeface="Trebuchet MS"/>
              </a:rPr>
              <a:t>municipio</a:t>
            </a:r>
            <a:r>
              <a:rPr dirty="0" sz="3300" spc="1015">
                <a:latin typeface="Trebuchet MS"/>
                <a:cs typeface="Trebuchet MS"/>
              </a:rPr>
              <a:t> </a:t>
            </a:r>
            <a:r>
              <a:rPr dirty="0" sz="3300" spc="85">
                <a:latin typeface="Trebuchet MS"/>
                <a:cs typeface="Trebuchet MS"/>
              </a:rPr>
              <a:t>como</a:t>
            </a:r>
            <a:r>
              <a:rPr dirty="0" sz="3300" spc="1015">
                <a:latin typeface="Trebuchet MS"/>
                <a:cs typeface="Trebuchet MS"/>
              </a:rPr>
              <a:t> </a:t>
            </a:r>
            <a:r>
              <a:rPr dirty="0" sz="3300" spc="120">
                <a:latin typeface="Trebuchet MS"/>
                <a:cs typeface="Trebuchet MS"/>
              </a:rPr>
              <a:t>un</a:t>
            </a:r>
            <a:r>
              <a:rPr dirty="0" sz="3300" spc="1015">
                <a:latin typeface="Trebuchet MS"/>
                <a:cs typeface="Trebuchet MS"/>
              </a:rPr>
              <a:t> </a:t>
            </a:r>
            <a:r>
              <a:rPr dirty="0" sz="3300" spc="70">
                <a:latin typeface="Trebuchet MS"/>
                <a:cs typeface="Trebuchet MS"/>
              </a:rPr>
              <a:t>destino</a:t>
            </a:r>
            <a:r>
              <a:rPr dirty="0" sz="3300" spc="1015">
                <a:latin typeface="Trebuchet MS"/>
                <a:cs typeface="Trebuchet MS"/>
              </a:rPr>
              <a:t> </a:t>
            </a:r>
            <a:r>
              <a:rPr dirty="0" sz="3300" spc="15">
                <a:latin typeface="Trebuchet MS"/>
                <a:cs typeface="Trebuchet MS"/>
              </a:rPr>
              <a:t>turístico </a:t>
            </a:r>
            <a:r>
              <a:rPr dirty="0" sz="3300" spc="-980">
                <a:latin typeface="Trebuchet MS"/>
                <a:cs typeface="Trebuchet MS"/>
              </a:rPr>
              <a:t> </a:t>
            </a:r>
            <a:r>
              <a:rPr dirty="0" sz="3300" spc="35">
                <a:latin typeface="Trebuchet MS"/>
                <a:cs typeface="Trebuchet MS"/>
              </a:rPr>
              <a:t>mediante</a:t>
            </a:r>
            <a:r>
              <a:rPr dirty="0" sz="3300" spc="-125">
                <a:latin typeface="Trebuchet MS"/>
                <a:cs typeface="Trebuchet MS"/>
              </a:rPr>
              <a:t> </a:t>
            </a:r>
            <a:r>
              <a:rPr dirty="0" sz="3300" spc="85">
                <a:latin typeface="Trebuchet MS"/>
                <a:cs typeface="Trebuchet MS"/>
              </a:rPr>
              <a:t>las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30">
                <a:latin typeface="Trebuchet MS"/>
                <a:cs typeface="Trebuchet MS"/>
              </a:rPr>
              <a:t>exposiciones,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ts val="3360"/>
              </a:lnSpc>
            </a:pPr>
            <a:r>
              <a:rPr dirty="0" sz="3300" spc="75">
                <a:solidFill>
                  <a:srgbClr val="3B29CA"/>
                </a:solidFill>
                <a:latin typeface="Trebuchet MS"/>
                <a:cs typeface="Trebuchet MS"/>
              </a:rPr>
              <a:t>Presupuesto</a:t>
            </a:r>
            <a:r>
              <a:rPr dirty="0" sz="3300" spc="-125">
                <a:solidFill>
                  <a:srgbClr val="3B29CA"/>
                </a:solidFill>
                <a:latin typeface="Trebuchet MS"/>
                <a:cs typeface="Trebuchet MS"/>
              </a:rPr>
              <a:t> </a:t>
            </a:r>
            <a:r>
              <a:rPr dirty="0" sz="3300" spc="500">
                <a:latin typeface="Trebuchet MS"/>
                <a:cs typeface="Trebuchet MS"/>
              </a:rPr>
              <a:t>–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30">
                <a:latin typeface="Trebuchet MS"/>
                <a:cs typeface="Trebuchet MS"/>
              </a:rPr>
              <a:t>Gasto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5">
                <a:latin typeface="Trebuchet MS"/>
                <a:cs typeface="Trebuchet MS"/>
              </a:rPr>
              <a:t>corriente</a:t>
            </a:r>
            <a:endParaRPr sz="3300">
              <a:latin typeface="Trebuchet MS"/>
              <a:cs typeface="Trebuchet MS"/>
            </a:endParaRPr>
          </a:p>
          <a:p>
            <a:pPr marL="12700" marR="10160">
              <a:lnSpc>
                <a:spcPts val="3600"/>
              </a:lnSpc>
              <a:spcBef>
                <a:spcPts val="240"/>
              </a:spcBef>
              <a:tabLst>
                <a:tab pos="1816735" algn="l"/>
                <a:tab pos="3740150" algn="l"/>
                <a:tab pos="4192904" algn="l"/>
                <a:tab pos="7221855" algn="l"/>
                <a:tab pos="7935595" algn="l"/>
                <a:tab pos="10144760" algn="l"/>
                <a:tab pos="13341985" algn="l"/>
                <a:tab pos="14443710" algn="l"/>
              </a:tabLst>
            </a:pPr>
            <a:r>
              <a:rPr dirty="0" sz="3300" spc="225">
                <a:solidFill>
                  <a:srgbClr val="3B29CA"/>
                </a:solidFill>
                <a:latin typeface="Trebuchet MS"/>
                <a:cs typeface="Trebuchet MS"/>
              </a:rPr>
              <a:t>M</a:t>
            </a:r>
            <a:r>
              <a:rPr dirty="0" sz="3300" spc="-5">
                <a:solidFill>
                  <a:srgbClr val="3B29CA"/>
                </a:solidFill>
                <a:latin typeface="Trebuchet MS"/>
                <a:cs typeface="Trebuchet MS"/>
              </a:rPr>
              <a:t>e</a:t>
            </a:r>
            <a:r>
              <a:rPr dirty="0" sz="3300" spc="130">
                <a:solidFill>
                  <a:srgbClr val="3B29CA"/>
                </a:solidFill>
                <a:latin typeface="Trebuchet MS"/>
                <a:cs typeface="Trebuchet MS"/>
              </a:rPr>
              <a:t>n</a:t>
            </a:r>
            <a:r>
              <a:rPr dirty="0" sz="3300" spc="204">
                <a:solidFill>
                  <a:srgbClr val="3B29CA"/>
                </a:solidFill>
                <a:latin typeface="Trebuchet MS"/>
                <a:cs typeface="Trebuchet MS"/>
              </a:rPr>
              <a:t>s</a:t>
            </a:r>
            <a:r>
              <a:rPr dirty="0" sz="3300" spc="60">
                <a:solidFill>
                  <a:srgbClr val="3B29CA"/>
                </a:solidFill>
                <a:latin typeface="Trebuchet MS"/>
                <a:cs typeface="Trebuchet MS"/>
              </a:rPr>
              <a:t>a</a:t>
            </a:r>
            <a:r>
              <a:rPr dirty="0" sz="3300" spc="-290">
                <a:solidFill>
                  <a:srgbClr val="3B29CA"/>
                </a:solidFill>
                <a:latin typeface="Trebuchet MS"/>
                <a:cs typeface="Trebuchet MS"/>
              </a:rPr>
              <a:t>j</a:t>
            </a:r>
            <a:r>
              <a:rPr dirty="0" sz="3300" spc="-5">
                <a:solidFill>
                  <a:srgbClr val="3B29CA"/>
                </a:solidFill>
                <a:latin typeface="Trebuchet MS"/>
                <a:cs typeface="Trebuchet MS"/>
              </a:rPr>
              <a:t>e</a:t>
            </a:r>
            <a:r>
              <a:rPr dirty="0" sz="3300" spc="-5">
                <a:solidFill>
                  <a:srgbClr val="3B29CA"/>
                </a:solidFill>
                <a:latin typeface="Trebuchet MS"/>
                <a:cs typeface="Trebuchet MS"/>
              </a:rPr>
              <a:t>	</a:t>
            </a:r>
            <a:r>
              <a:rPr dirty="0" sz="3300" spc="-5">
                <a:solidFill>
                  <a:srgbClr val="3B29CA"/>
                </a:solidFill>
                <a:latin typeface="Trebuchet MS"/>
                <a:cs typeface="Trebuchet MS"/>
              </a:rPr>
              <a:t>e</a:t>
            </a:r>
            <a:r>
              <a:rPr dirty="0" sz="3300" spc="-10">
                <a:solidFill>
                  <a:srgbClr val="3B29CA"/>
                </a:solidFill>
                <a:latin typeface="Trebuchet MS"/>
                <a:cs typeface="Trebuchet MS"/>
              </a:rPr>
              <a:t>l</a:t>
            </a:r>
            <a:r>
              <a:rPr dirty="0" sz="3300" spc="-5">
                <a:solidFill>
                  <a:srgbClr val="3B29CA"/>
                </a:solidFill>
                <a:latin typeface="Trebuchet MS"/>
                <a:cs typeface="Trebuchet MS"/>
              </a:rPr>
              <a:t>e</a:t>
            </a:r>
            <a:r>
              <a:rPr dirty="0" sz="3300" spc="-60">
                <a:solidFill>
                  <a:srgbClr val="3B29CA"/>
                </a:solidFill>
                <a:latin typeface="Trebuchet MS"/>
                <a:cs typeface="Trebuchet MS"/>
              </a:rPr>
              <a:t>c</a:t>
            </a:r>
            <a:r>
              <a:rPr dirty="0" sz="3300" spc="-120">
                <a:solidFill>
                  <a:srgbClr val="3B29CA"/>
                </a:solidFill>
                <a:latin typeface="Trebuchet MS"/>
                <a:cs typeface="Trebuchet MS"/>
              </a:rPr>
              <a:t>t</a:t>
            </a:r>
            <a:r>
              <a:rPr dirty="0" sz="3300" spc="155">
                <a:solidFill>
                  <a:srgbClr val="3B29CA"/>
                </a:solidFill>
                <a:latin typeface="Trebuchet MS"/>
                <a:cs typeface="Trebuchet MS"/>
              </a:rPr>
              <a:t>o</a:t>
            </a:r>
            <a:r>
              <a:rPr dirty="0" sz="3300" spc="-10">
                <a:solidFill>
                  <a:srgbClr val="3B29CA"/>
                </a:solidFill>
                <a:latin typeface="Trebuchet MS"/>
                <a:cs typeface="Trebuchet MS"/>
              </a:rPr>
              <a:t>r</a:t>
            </a:r>
            <a:r>
              <a:rPr dirty="0" sz="3300" spc="55">
                <a:solidFill>
                  <a:srgbClr val="3B29CA"/>
                </a:solidFill>
                <a:latin typeface="Trebuchet MS"/>
                <a:cs typeface="Trebuchet MS"/>
              </a:rPr>
              <a:t>a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500">
                <a:latin typeface="Trebuchet MS"/>
                <a:cs typeface="Trebuchet MS"/>
              </a:rPr>
              <a:t>–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00">
                <a:latin typeface="Trebuchet MS"/>
                <a:cs typeface="Trebuchet MS"/>
              </a:rPr>
              <a:t>D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5">
                <a:latin typeface="Trebuchet MS"/>
                <a:cs typeface="Trebuchet MS"/>
              </a:rPr>
              <a:t>v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-114">
                <a:latin typeface="Trebuchet MS"/>
                <a:cs typeface="Trebuchet MS"/>
              </a:rPr>
              <a:t>f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ó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30">
                <a:latin typeface="Trebuchet MS"/>
                <a:cs typeface="Trebuchet MS"/>
              </a:rPr>
              <a:t>d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15">
                <a:latin typeface="Trebuchet MS"/>
                <a:cs typeface="Trebuchet MS"/>
              </a:rPr>
              <a:t>i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130">
                <a:latin typeface="Trebuchet MS"/>
                <a:cs typeface="Trebuchet MS"/>
              </a:rPr>
              <a:t>n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204">
                <a:latin typeface="Trebuchet MS"/>
                <a:cs typeface="Trebuchet MS"/>
              </a:rPr>
              <a:t>s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120">
                <a:latin typeface="Trebuchet MS"/>
                <a:cs typeface="Trebuchet MS"/>
              </a:rPr>
              <a:t>p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>
                <a:latin typeface="Trebuchet MS"/>
                <a:cs typeface="Trebuchet MS"/>
              </a:rPr>
              <a:t>	</a:t>
            </a:r>
            <a:r>
              <a:rPr dirty="0" sz="3300" spc="-114">
                <a:latin typeface="Trebuchet MS"/>
                <a:cs typeface="Trebuchet MS"/>
              </a:rPr>
              <a:t>f</a:t>
            </a:r>
            <a:r>
              <a:rPr dirty="0" sz="3300" spc="155">
                <a:latin typeface="Trebuchet MS"/>
                <a:cs typeface="Trebuchet MS"/>
              </a:rPr>
              <a:t>o</a:t>
            </a:r>
            <a:r>
              <a:rPr dirty="0" sz="3300" spc="-10">
                <a:latin typeface="Trebuchet MS"/>
                <a:cs typeface="Trebuchet MS"/>
              </a:rPr>
              <a:t>r</a:t>
            </a:r>
            <a:r>
              <a:rPr dirty="0" sz="3300" spc="-120">
                <a:latin typeface="Trebuchet MS"/>
                <a:cs typeface="Trebuchet MS"/>
              </a:rPr>
              <a:t>t</a:t>
            </a:r>
            <a:r>
              <a:rPr dirty="0" sz="3300" spc="60">
                <a:latin typeface="Trebuchet MS"/>
                <a:cs typeface="Trebuchet MS"/>
              </a:rPr>
              <a:t>a</a:t>
            </a:r>
            <a:r>
              <a:rPr dirty="0" sz="3300" spc="-10">
                <a:latin typeface="Trebuchet MS"/>
                <a:cs typeface="Trebuchet MS"/>
              </a:rPr>
              <a:t>l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60">
                <a:latin typeface="Trebuchet MS"/>
                <a:cs typeface="Trebuchet MS"/>
              </a:rPr>
              <a:t>c</a:t>
            </a:r>
            <a:r>
              <a:rPr dirty="0" sz="3300" spc="-5">
                <a:latin typeface="Trebuchet MS"/>
                <a:cs typeface="Trebuchet MS"/>
              </a:rPr>
              <a:t>e</a:t>
            </a:r>
            <a:r>
              <a:rPr dirty="0" sz="3300" spc="-10">
                <a:latin typeface="Trebuchet MS"/>
                <a:cs typeface="Trebuchet MS"/>
              </a:rPr>
              <a:t>r  </a:t>
            </a:r>
            <a:r>
              <a:rPr dirty="0" sz="3300" spc="95">
                <a:latin typeface="Trebuchet MS"/>
                <a:cs typeface="Trebuchet MS"/>
              </a:rPr>
              <a:t>procesos</a:t>
            </a:r>
            <a:r>
              <a:rPr dirty="0" sz="3300" spc="-125">
                <a:latin typeface="Trebuchet MS"/>
                <a:cs typeface="Trebuchet MS"/>
              </a:rPr>
              <a:t> </a:t>
            </a:r>
            <a:r>
              <a:rPr dirty="0" sz="3300" spc="65">
                <a:latin typeface="Trebuchet MS"/>
                <a:cs typeface="Trebuchet MS"/>
              </a:rPr>
              <a:t>de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65">
                <a:latin typeface="Trebuchet MS"/>
                <a:cs typeface="Trebuchet MS"/>
              </a:rPr>
              <a:t>desarrollo</a:t>
            </a:r>
            <a:r>
              <a:rPr dirty="0" sz="3300" spc="-120">
                <a:latin typeface="Trebuchet MS"/>
                <a:cs typeface="Trebuchet MS"/>
              </a:rPr>
              <a:t> </a:t>
            </a:r>
            <a:r>
              <a:rPr dirty="0" sz="3300" spc="25">
                <a:latin typeface="Trebuchet MS"/>
                <a:cs typeface="Trebuchet MS"/>
              </a:rPr>
              <a:t>local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572" y="4167168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572" y="5538767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572" y="7824767"/>
            <a:ext cx="133350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572" y="8281967"/>
            <a:ext cx="133350" cy="133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6129"/>
              <a:ext cx="2057399" cy="145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Adair Hernández Soto</dc:creator>
  <cp:keywords>DAFQ2PymD5c,BACoY0vM4hM</cp:keywords>
  <dc:title>GOBERNABILIDAD-P</dc:title>
  <dcterms:created xsi:type="dcterms:W3CDTF">2022-11-14T22:19:24Z</dcterms:created>
  <dcterms:modified xsi:type="dcterms:W3CDTF">2022-11-14T22:19:24Z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2022-11-12T00:00:00Z</vt:filetime>
  </property>
  <property fmtid="{D5CDD505-2E9C-101B-9397-08002B2CF9AE}" pid="3" name="Creator">
    <vt:lpwstr>Canva</vt:lpwstr>
  </property>
  <property fmtid="{D5CDD505-2E9C-101B-9397-08002B2CF9AE}" pid="4" name="LastSaved">
    <vt:filetime>2022-11-12T00:00:00Z</vt:filetime>
  </property>
</Properties>
</file>