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jpg" ContentType="image/jp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18288000" cy="10287000"/>
  <p:notesSz cx="18288000" cy="10287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843714" y="2610118"/>
            <a:ext cx="7871459" cy="5930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103030"/>
            <a:ext cx="3240405" cy="4184015"/>
          </a:xfrm>
          <a:custGeom>
            <a:avLst/>
            <a:gdLst/>
            <a:ahLst/>
            <a:cxnLst/>
            <a:rect l="l" t="t" r="r" b="b"/>
            <a:pathLst>
              <a:path w="3240405" h="4184015">
                <a:moveTo>
                  <a:pt x="3240267" y="4183969"/>
                </a:moveTo>
                <a:lnTo>
                  <a:pt x="0" y="4183969"/>
                </a:lnTo>
                <a:lnTo>
                  <a:pt x="0" y="0"/>
                </a:lnTo>
                <a:lnTo>
                  <a:pt x="824454" y="0"/>
                </a:lnTo>
                <a:lnTo>
                  <a:pt x="3240267" y="4183969"/>
                </a:lnTo>
                <a:close/>
              </a:path>
            </a:pathLst>
          </a:custGeom>
          <a:solidFill>
            <a:srgbClr val="1736B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6751678"/>
            <a:ext cx="2040889" cy="3535679"/>
          </a:xfrm>
          <a:custGeom>
            <a:avLst/>
            <a:gdLst/>
            <a:ahLst/>
            <a:cxnLst/>
            <a:rect l="l" t="t" r="r" b="b"/>
            <a:pathLst>
              <a:path w="2040889" h="3535679">
                <a:moveTo>
                  <a:pt x="0" y="0"/>
                </a:moveTo>
                <a:lnTo>
                  <a:pt x="2040877" y="3535321"/>
                </a:lnTo>
                <a:lnTo>
                  <a:pt x="0" y="3535321"/>
                </a:lnTo>
                <a:lnTo>
                  <a:pt x="0" y="0"/>
                </a:lnTo>
                <a:close/>
              </a:path>
            </a:pathLst>
          </a:custGeom>
          <a:solidFill>
            <a:srgbClr val="D4171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66491" y="751677"/>
            <a:ext cx="12353924" cy="8782049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15198732" y="6103030"/>
            <a:ext cx="3089275" cy="4184015"/>
          </a:xfrm>
          <a:custGeom>
            <a:avLst/>
            <a:gdLst/>
            <a:ahLst/>
            <a:cxnLst/>
            <a:rect l="l" t="t" r="r" b="b"/>
            <a:pathLst>
              <a:path w="3089275" h="4184015">
                <a:moveTo>
                  <a:pt x="3089266" y="4183969"/>
                </a:moveTo>
                <a:lnTo>
                  <a:pt x="0" y="4183969"/>
                </a:lnTo>
                <a:lnTo>
                  <a:pt x="2415812" y="0"/>
                </a:lnTo>
                <a:lnTo>
                  <a:pt x="3089266" y="0"/>
                </a:lnTo>
                <a:lnTo>
                  <a:pt x="3089266" y="4183969"/>
                </a:lnTo>
                <a:close/>
              </a:path>
            </a:pathLst>
          </a:custGeom>
          <a:solidFill>
            <a:srgbClr val="1736B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16319290" y="6876691"/>
            <a:ext cx="1969135" cy="3410585"/>
          </a:xfrm>
          <a:custGeom>
            <a:avLst/>
            <a:gdLst/>
            <a:ahLst/>
            <a:cxnLst/>
            <a:rect l="l" t="t" r="r" b="b"/>
            <a:pathLst>
              <a:path w="1969134" h="3410584">
                <a:moveTo>
                  <a:pt x="1968708" y="0"/>
                </a:moveTo>
                <a:lnTo>
                  <a:pt x="1968708" y="3410307"/>
                </a:lnTo>
                <a:lnTo>
                  <a:pt x="0" y="3410307"/>
                </a:lnTo>
                <a:lnTo>
                  <a:pt x="1968708" y="0"/>
                </a:lnTo>
                <a:close/>
              </a:path>
            </a:pathLst>
          </a:custGeom>
          <a:solidFill>
            <a:srgbClr val="D4171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3599794" cy="2181860"/>
          </a:xfrm>
          <a:custGeom>
            <a:avLst/>
            <a:gdLst/>
            <a:ahLst/>
            <a:cxnLst/>
            <a:rect l="l" t="t" r="r" b="b"/>
            <a:pathLst>
              <a:path w="13599794" h="2181860">
                <a:moveTo>
                  <a:pt x="0" y="0"/>
                </a:moveTo>
                <a:lnTo>
                  <a:pt x="13599519" y="0"/>
                </a:lnTo>
                <a:lnTo>
                  <a:pt x="12340655" y="2181590"/>
                </a:lnTo>
                <a:lnTo>
                  <a:pt x="95201" y="2181590"/>
                </a:lnTo>
                <a:lnTo>
                  <a:pt x="0" y="2016606"/>
                </a:lnTo>
                <a:lnTo>
                  <a:pt x="0" y="0"/>
                </a:lnTo>
                <a:close/>
              </a:path>
            </a:pathLst>
          </a:custGeom>
          <a:solidFill>
            <a:srgbClr val="1736B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9935" y="50864"/>
            <a:ext cx="17928129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77368" y="4075221"/>
            <a:ext cx="17333263" cy="35458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3.jp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Relationship Id="rId3" Type="http://schemas.openxmlformats.org/officeDocument/2006/relationships/image" Target="../media/image4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5.jp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g"/><Relationship Id="rId3" Type="http://schemas.openxmlformats.org/officeDocument/2006/relationships/image" Target="../media/image1.pn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287999" cy="1028699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1985" y="585852"/>
            <a:ext cx="4398645" cy="787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0"/>
              <a:t>ANTECEDENTES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2958146" y="2"/>
            <a:ext cx="5330190" cy="2176780"/>
            <a:chOff x="12958146" y="2"/>
            <a:chExt cx="5330190" cy="2176780"/>
          </a:xfrm>
        </p:grpSpPr>
        <p:sp>
          <p:nvSpPr>
            <p:cNvPr id="4" name="object 4"/>
            <p:cNvSpPr/>
            <p:nvPr/>
          </p:nvSpPr>
          <p:spPr>
            <a:xfrm>
              <a:off x="12958146" y="2"/>
              <a:ext cx="3237865" cy="2176780"/>
            </a:xfrm>
            <a:custGeom>
              <a:avLst/>
              <a:gdLst/>
              <a:ahLst/>
              <a:cxnLst/>
              <a:rect l="l" t="t" r="r" b="b"/>
              <a:pathLst>
                <a:path w="3237865" h="2176780">
                  <a:moveTo>
                    <a:pt x="3237402" y="0"/>
                  </a:moveTo>
                  <a:lnTo>
                    <a:pt x="631960" y="0"/>
                  </a:lnTo>
                  <a:lnTo>
                    <a:pt x="438788" y="334328"/>
                  </a:lnTo>
                  <a:lnTo>
                    <a:pt x="0" y="1092397"/>
                  </a:lnTo>
                  <a:lnTo>
                    <a:pt x="627647" y="2176444"/>
                  </a:lnTo>
                  <a:lnTo>
                    <a:pt x="1978281" y="2176444"/>
                  </a:lnTo>
                  <a:lnTo>
                    <a:pt x="2380193" y="1482218"/>
                  </a:lnTo>
                  <a:lnTo>
                    <a:pt x="2380492" y="1482218"/>
                  </a:lnTo>
                  <a:lnTo>
                    <a:pt x="3237402" y="0"/>
                  </a:lnTo>
                  <a:close/>
                </a:path>
                <a:path w="3237865" h="2176780">
                  <a:moveTo>
                    <a:pt x="2380492" y="1482218"/>
                  </a:moveTo>
                  <a:lnTo>
                    <a:pt x="2380193" y="1482218"/>
                  </a:lnTo>
                  <a:lnTo>
                    <a:pt x="2380382" y="1482407"/>
                  </a:lnTo>
                  <a:lnTo>
                    <a:pt x="2380492" y="1482218"/>
                  </a:lnTo>
                  <a:close/>
                </a:path>
              </a:pathLst>
            </a:custGeom>
            <a:solidFill>
              <a:srgbClr val="D4171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5563983" y="2"/>
              <a:ext cx="2724150" cy="2176780"/>
            </a:xfrm>
            <a:custGeom>
              <a:avLst/>
              <a:gdLst/>
              <a:ahLst/>
              <a:cxnLst/>
              <a:rect l="l" t="t" r="r" b="b"/>
              <a:pathLst>
                <a:path w="2724150" h="2176780">
                  <a:moveTo>
                    <a:pt x="2724017" y="0"/>
                  </a:moveTo>
                  <a:lnTo>
                    <a:pt x="632482" y="0"/>
                  </a:lnTo>
                  <a:lnTo>
                    <a:pt x="0" y="1092397"/>
                  </a:lnTo>
                  <a:lnTo>
                    <a:pt x="627647" y="2176444"/>
                  </a:lnTo>
                  <a:lnTo>
                    <a:pt x="1978281" y="2176444"/>
                  </a:lnTo>
                  <a:lnTo>
                    <a:pt x="2348756" y="1536528"/>
                  </a:lnTo>
                  <a:lnTo>
                    <a:pt x="2352241" y="1536528"/>
                  </a:lnTo>
                  <a:lnTo>
                    <a:pt x="2724017" y="892062"/>
                  </a:lnTo>
                  <a:lnTo>
                    <a:pt x="2724017" y="0"/>
                  </a:lnTo>
                  <a:close/>
                </a:path>
                <a:path w="2724150" h="2176780">
                  <a:moveTo>
                    <a:pt x="2352241" y="1536528"/>
                  </a:moveTo>
                  <a:lnTo>
                    <a:pt x="2348756" y="1536528"/>
                  </a:lnTo>
                  <a:lnTo>
                    <a:pt x="2351313" y="1538137"/>
                  </a:lnTo>
                  <a:lnTo>
                    <a:pt x="2352241" y="1536528"/>
                  </a:lnTo>
                  <a:close/>
                </a:path>
              </a:pathLst>
            </a:custGeom>
            <a:solidFill>
              <a:srgbClr val="1736B1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8826131"/>
            <a:ext cx="2057399" cy="1457324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312841" y="3027457"/>
            <a:ext cx="17661890" cy="4894580"/>
          </a:xfrm>
          <a:prstGeom prst="rect">
            <a:avLst/>
          </a:prstGeom>
        </p:spPr>
        <p:txBody>
          <a:bodyPr wrap="square" lIns="0" tIns="68580" rIns="0" bIns="0" rtlCol="0" vert="horz">
            <a:spAutoFit/>
          </a:bodyPr>
          <a:lstStyle/>
          <a:p>
            <a:pPr algn="just" marL="12700" marR="5080">
              <a:lnSpc>
                <a:spcPts val="3450"/>
              </a:lnSpc>
              <a:spcBef>
                <a:spcPts val="540"/>
              </a:spcBef>
            </a:pPr>
            <a:r>
              <a:rPr dirty="0" sz="3200" spc="10">
                <a:latin typeface="Trebuchet MS"/>
                <a:cs typeface="Trebuchet MS"/>
              </a:rPr>
              <a:t>La </a:t>
            </a:r>
            <a:r>
              <a:rPr dirty="0" sz="3200" spc="45">
                <a:latin typeface="Trebuchet MS"/>
                <a:cs typeface="Trebuchet MS"/>
              </a:rPr>
              <a:t>Asociación </a:t>
            </a:r>
            <a:r>
              <a:rPr dirty="0" sz="3200" spc="60">
                <a:latin typeface="Trebuchet MS"/>
                <a:cs typeface="Trebuchet MS"/>
              </a:rPr>
              <a:t>de </a:t>
            </a:r>
            <a:r>
              <a:rPr dirty="0" sz="3200" spc="65">
                <a:latin typeface="Trebuchet MS"/>
                <a:cs typeface="Trebuchet MS"/>
              </a:rPr>
              <a:t>Empresarios </a:t>
            </a:r>
            <a:r>
              <a:rPr dirty="0" sz="3200" spc="-5">
                <a:latin typeface="Trebuchet MS"/>
                <a:cs typeface="Trebuchet MS"/>
              </a:rPr>
              <a:t>y </a:t>
            </a:r>
            <a:r>
              <a:rPr dirty="0" sz="3200" spc="55">
                <a:latin typeface="Trebuchet MS"/>
                <a:cs typeface="Trebuchet MS"/>
              </a:rPr>
              <a:t>Ciudades </a:t>
            </a:r>
            <a:r>
              <a:rPr dirty="0" sz="3200" spc="15">
                <a:latin typeface="Trebuchet MS"/>
                <a:cs typeface="Trebuchet MS"/>
              </a:rPr>
              <a:t>Hermanas, </a:t>
            </a:r>
            <a:r>
              <a:rPr dirty="0" sz="3200" spc="-254">
                <a:latin typeface="Trebuchet MS"/>
                <a:cs typeface="Trebuchet MS"/>
              </a:rPr>
              <a:t>A.C. </a:t>
            </a:r>
            <a:r>
              <a:rPr dirty="0" sz="3200" spc="-75">
                <a:latin typeface="Trebuchet MS"/>
                <a:cs typeface="Trebuchet MS"/>
              </a:rPr>
              <a:t>(AECHAC) </a:t>
            </a:r>
            <a:r>
              <a:rPr dirty="0" sz="3200" spc="-409">
                <a:latin typeface="Trebuchet MS"/>
                <a:cs typeface="Trebuchet MS"/>
              </a:rPr>
              <a:t>, </a:t>
            </a:r>
            <a:r>
              <a:rPr dirty="0" sz="3200" spc="-10">
                <a:latin typeface="Trebuchet MS"/>
                <a:cs typeface="Trebuchet MS"/>
              </a:rPr>
              <a:t>El </a:t>
            </a:r>
            <a:r>
              <a:rPr dirty="0" sz="3200" spc="25">
                <a:latin typeface="Trebuchet MS"/>
                <a:cs typeface="Trebuchet MS"/>
              </a:rPr>
              <a:t>Instituto </a:t>
            </a:r>
            <a:r>
              <a:rPr dirty="0" sz="3200" spc="35">
                <a:latin typeface="Trebuchet MS"/>
                <a:cs typeface="Trebuchet MS"/>
              </a:rPr>
              <a:t>del </a:t>
            </a:r>
            <a:r>
              <a:rPr dirty="0" sz="3200" spc="30">
                <a:latin typeface="Trebuchet MS"/>
                <a:cs typeface="Trebuchet MS"/>
              </a:rPr>
              <a:t>Deporte </a:t>
            </a:r>
            <a:r>
              <a:rPr dirty="0" sz="3200" spc="60">
                <a:latin typeface="Trebuchet MS"/>
                <a:cs typeface="Trebuchet MS"/>
              </a:rPr>
              <a:t>de </a:t>
            </a:r>
            <a:r>
              <a:rPr dirty="0" sz="3200" spc="-950">
                <a:latin typeface="Trebuchet MS"/>
                <a:cs typeface="Trebuchet MS"/>
              </a:rPr>
              <a:t> </a:t>
            </a:r>
            <a:r>
              <a:rPr dirty="0" sz="3200" spc="5">
                <a:latin typeface="Trebuchet MS"/>
                <a:cs typeface="Trebuchet MS"/>
              </a:rPr>
              <a:t>Cuautitlán </a:t>
            </a:r>
            <a:r>
              <a:rPr dirty="0" sz="3200" spc="-20">
                <a:latin typeface="Trebuchet MS"/>
                <a:cs typeface="Trebuchet MS"/>
              </a:rPr>
              <a:t>Izcalli</a:t>
            </a:r>
            <a:r>
              <a:rPr dirty="0" sz="3200" spc="-15">
                <a:latin typeface="Trebuchet MS"/>
                <a:cs typeface="Trebuchet MS"/>
              </a:rPr>
              <a:t> </a:t>
            </a:r>
            <a:r>
              <a:rPr dirty="0" sz="3200" spc="-5">
                <a:latin typeface="Trebuchet MS"/>
                <a:cs typeface="Trebuchet MS"/>
              </a:rPr>
              <a:t>y </a:t>
            </a:r>
            <a:r>
              <a:rPr dirty="0" sz="3200" spc="-10">
                <a:latin typeface="Trebuchet MS"/>
                <a:cs typeface="Trebuchet MS"/>
              </a:rPr>
              <a:t>el </a:t>
            </a:r>
            <a:r>
              <a:rPr dirty="0" sz="3200" spc="40">
                <a:latin typeface="Trebuchet MS"/>
                <a:cs typeface="Trebuchet MS"/>
              </a:rPr>
              <a:t>Conalep</a:t>
            </a:r>
            <a:r>
              <a:rPr dirty="0" sz="3200" spc="45">
                <a:latin typeface="Trebuchet MS"/>
                <a:cs typeface="Trebuchet MS"/>
              </a:rPr>
              <a:t> </a:t>
            </a:r>
            <a:r>
              <a:rPr dirty="0" sz="3200" spc="40">
                <a:latin typeface="Trebuchet MS"/>
                <a:cs typeface="Trebuchet MS"/>
              </a:rPr>
              <a:t>reconocen </a:t>
            </a:r>
            <a:r>
              <a:rPr dirty="0" sz="3200" spc="45">
                <a:latin typeface="Trebuchet MS"/>
                <a:cs typeface="Trebuchet MS"/>
              </a:rPr>
              <a:t> </a:t>
            </a:r>
            <a:r>
              <a:rPr dirty="0" sz="3200" spc="60">
                <a:latin typeface="Trebuchet MS"/>
                <a:cs typeface="Trebuchet MS"/>
              </a:rPr>
              <a:t>en </a:t>
            </a:r>
            <a:r>
              <a:rPr dirty="0" sz="3200" spc="110">
                <a:latin typeface="Trebuchet MS"/>
                <a:cs typeface="Trebuchet MS"/>
              </a:rPr>
              <a:t>los </a:t>
            </a:r>
            <a:r>
              <a:rPr dirty="0" sz="3200" spc="20">
                <a:latin typeface="Trebuchet MS"/>
                <a:cs typeface="Trebuchet MS"/>
              </a:rPr>
              <a:t>jóvenes </a:t>
            </a:r>
            <a:r>
              <a:rPr dirty="0" sz="3200" spc="114">
                <a:latin typeface="Trebuchet MS"/>
                <a:cs typeface="Trebuchet MS"/>
              </a:rPr>
              <a:t>un </a:t>
            </a:r>
            <a:r>
              <a:rPr dirty="0" sz="3200">
                <a:latin typeface="Trebuchet MS"/>
                <a:cs typeface="Trebuchet MS"/>
              </a:rPr>
              <a:t>capital </a:t>
            </a:r>
            <a:r>
              <a:rPr dirty="0" sz="3200" spc="75">
                <a:latin typeface="Trebuchet MS"/>
                <a:cs typeface="Trebuchet MS"/>
              </a:rPr>
              <a:t>que </a:t>
            </a:r>
            <a:r>
              <a:rPr dirty="0" sz="3200" spc="30">
                <a:latin typeface="Trebuchet MS"/>
                <a:cs typeface="Trebuchet MS"/>
              </a:rPr>
              <a:t>representa </a:t>
            </a:r>
            <a:r>
              <a:rPr dirty="0" sz="3200" spc="114">
                <a:latin typeface="Trebuchet MS"/>
                <a:cs typeface="Trebuchet MS"/>
              </a:rPr>
              <a:t>un </a:t>
            </a:r>
            <a:r>
              <a:rPr dirty="0" sz="3200" spc="120">
                <a:latin typeface="Trebuchet MS"/>
                <a:cs typeface="Trebuchet MS"/>
              </a:rPr>
              <a:t> </a:t>
            </a:r>
            <a:r>
              <a:rPr dirty="0" sz="3200" spc="25">
                <a:latin typeface="Trebuchet MS"/>
                <a:cs typeface="Trebuchet MS"/>
              </a:rPr>
              <a:t>potencial importante </a:t>
            </a:r>
            <a:r>
              <a:rPr dirty="0" sz="3200" spc="60">
                <a:latin typeface="Trebuchet MS"/>
                <a:cs typeface="Trebuchet MS"/>
              </a:rPr>
              <a:t>en </a:t>
            </a:r>
            <a:r>
              <a:rPr dirty="0" sz="3200" spc="-10">
                <a:latin typeface="Trebuchet MS"/>
                <a:cs typeface="Trebuchet MS"/>
              </a:rPr>
              <a:t>el </a:t>
            </a:r>
            <a:r>
              <a:rPr dirty="0" sz="3200" spc="55">
                <a:latin typeface="Trebuchet MS"/>
                <a:cs typeface="Trebuchet MS"/>
              </a:rPr>
              <a:t>Desarrollo </a:t>
            </a:r>
            <a:r>
              <a:rPr dirty="0" sz="3200" spc="5">
                <a:latin typeface="Trebuchet MS"/>
                <a:cs typeface="Trebuchet MS"/>
              </a:rPr>
              <a:t>Económico, </a:t>
            </a:r>
            <a:r>
              <a:rPr dirty="0" sz="3200" spc="50">
                <a:latin typeface="Trebuchet MS"/>
                <a:cs typeface="Trebuchet MS"/>
              </a:rPr>
              <a:t>Social </a:t>
            </a:r>
            <a:r>
              <a:rPr dirty="0" sz="3200" spc="-5">
                <a:latin typeface="Trebuchet MS"/>
                <a:cs typeface="Trebuchet MS"/>
              </a:rPr>
              <a:t>y Cultural </a:t>
            </a:r>
            <a:r>
              <a:rPr dirty="0" sz="3200" spc="60">
                <a:latin typeface="Trebuchet MS"/>
                <a:cs typeface="Trebuchet MS"/>
              </a:rPr>
              <a:t>de nuestro </a:t>
            </a:r>
            <a:r>
              <a:rPr dirty="0" sz="3200" spc="15">
                <a:latin typeface="Trebuchet MS"/>
                <a:cs typeface="Trebuchet MS"/>
              </a:rPr>
              <a:t>Municipio, </a:t>
            </a:r>
            <a:r>
              <a:rPr dirty="0" sz="3200" spc="114">
                <a:latin typeface="Trebuchet MS"/>
                <a:cs typeface="Trebuchet MS"/>
              </a:rPr>
              <a:t>un </a:t>
            </a:r>
            <a:r>
              <a:rPr dirty="0" sz="3200" spc="120">
                <a:latin typeface="Trebuchet MS"/>
                <a:cs typeface="Trebuchet MS"/>
              </a:rPr>
              <a:t> </a:t>
            </a:r>
            <a:r>
              <a:rPr dirty="0" sz="3200" spc="-25">
                <a:latin typeface="Trebuchet MS"/>
                <a:cs typeface="Trebuchet MS"/>
              </a:rPr>
              <a:t>tejido</a:t>
            </a:r>
            <a:r>
              <a:rPr dirty="0" sz="3200" spc="-120">
                <a:latin typeface="Trebuchet MS"/>
                <a:cs typeface="Trebuchet MS"/>
              </a:rPr>
              <a:t> </a:t>
            </a:r>
            <a:r>
              <a:rPr dirty="0" sz="3200" spc="50">
                <a:latin typeface="Trebuchet MS"/>
                <a:cs typeface="Trebuchet MS"/>
              </a:rPr>
              <a:t>social</a:t>
            </a:r>
            <a:r>
              <a:rPr dirty="0" sz="3200" spc="-114">
                <a:latin typeface="Trebuchet MS"/>
                <a:cs typeface="Trebuchet MS"/>
              </a:rPr>
              <a:t> </a:t>
            </a:r>
            <a:r>
              <a:rPr dirty="0" sz="3200" spc="70">
                <a:latin typeface="Trebuchet MS"/>
                <a:cs typeface="Trebuchet MS"/>
              </a:rPr>
              <a:t>con</a:t>
            </a:r>
            <a:r>
              <a:rPr dirty="0" sz="3200" spc="-114">
                <a:latin typeface="Trebuchet MS"/>
                <a:cs typeface="Trebuchet MS"/>
              </a:rPr>
              <a:t> </a:t>
            </a:r>
            <a:r>
              <a:rPr dirty="0" sz="3200" spc="5">
                <a:latin typeface="Trebuchet MS"/>
                <a:cs typeface="Trebuchet MS"/>
              </a:rPr>
              <a:t>características</a:t>
            </a:r>
            <a:r>
              <a:rPr dirty="0" sz="3200" spc="-114">
                <a:latin typeface="Trebuchet MS"/>
                <a:cs typeface="Trebuchet MS"/>
              </a:rPr>
              <a:t> </a:t>
            </a:r>
            <a:r>
              <a:rPr dirty="0" sz="3200" spc="75">
                <a:latin typeface="Trebuchet MS"/>
                <a:cs typeface="Trebuchet MS"/>
              </a:rPr>
              <a:t>que</a:t>
            </a:r>
            <a:r>
              <a:rPr dirty="0" sz="3200" spc="-114">
                <a:latin typeface="Trebuchet MS"/>
                <a:cs typeface="Trebuchet MS"/>
              </a:rPr>
              <a:t> </a:t>
            </a:r>
            <a:r>
              <a:rPr dirty="0" sz="3200" spc="-5">
                <a:latin typeface="Trebuchet MS"/>
                <a:cs typeface="Trebuchet MS"/>
              </a:rPr>
              <a:t>tiene</a:t>
            </a:r>
            <a:r>
              <a:rPr dirty="0" sz="3200" spc="-114">
                <a:latin typeface="Trebuchet MS"/>
                <a:cs typeface="Trebuchet MS"/>
              </a:rPr>
              <a:t> </a:t>
            </a:r>
            <a:r>
              <a:rPr dirty="0" sz="3200" spc="150">
                <a:latin typeface="Trebuchet MS"/>
                <a:cs typeface="Trebuchet MS"/>
              </a:rPr>
              <a:t>su</a:t>
            </a:r>
            <a:r>
              <a:rPr dirty="0" sz="3200" spc="-114">
                <a:latin typeface="Trebuchet MS"/>
                <a:cs typeface="Trebuchet MS"/>
              </a:rPr>
              <a:t> </a:t>
            </a:r>
            <a:r>
              <a:rPr dirty="0" sz="3200" spc="65">
                <a:latin typeface="Trebuchet MS"/>
                <a:cs typeface="Trebuchet MS"/>
              </a:rPr>
              <a:t>propia</a:t>
            </a:r>
            <a:r>
              <a:rPr dirty="0" sz="3200" spc="-114">
                <a:latin typeface="Trebuchet MS"/>
                <a:cs typeface="Trebuchet MS"/>
              </a:rPr>
              <a:t> </a:t>
            </a:r>
            <a:r>
              <a:rPr dirty="0" sz="3200" spc="-35">
                <a:latin typeface="Trebuchet MS"/>
                <a:cs typeface="Trebuchet MS"/>
              </a:rPr>
              <a:t>riqueza,</a:t>
            </a:r>
            <a:r>
              <a:rPr dirty="0" sz="3200" spc="-114">
                <a:latin typeface="Trebuchet MS"/>
                <a:cs typeface="Trebuchet MS"/>
              </a:rPr>
              <a:t> </a:t>
            </a:r>
            <a:r>
              <a:rPr dirty="0" sz="3200" spc="70">
                <a:latin typeface="Trebuchet MS"/>
                <a:cs typeface="Trebuchet MS"/>
              </a:rPr>
              <a:t>con</a:t>
            </a:r>
            <a:r>
              <a:rPr dirty="0" sz="3200" spc="-114">
                <a:latin typeface="Trebuchet MS"/>
                <a:cs typeface="Trebuchet MS"/>
              </a:rPr>
              <a:t> </a:t>
            </a:r>
            <a:r>
              <a:rPr dirty="0" sz="3200" spc="50">
                <a:latin typeface="Trebuchet MS"/>
                <a:cs typeface="Trebuchet MS"/>
              </a:rPr>
              <a:t>sueños,</a:t>
            </a:r>
            <a:r>
              <a:rPr dirty="0" sz="3200" spc="-114">
                <a:latin typeface="Trebuchet MS"/>
                <a:cs typeface="Trebuchet MS"/>
              </a:rPr>
              <a:t> </a:t>
            </a:r>
            <a:r>
              <a:rPr dirty="0" sz="3200" spc="80">
                <a:latin typeface="Trebuchet MS"/>
                <a:cs typeface="Trebuchet MS"/>
              </a:rPr>
              <a:t>ilusiones</a:t>
            </a:r>
            <a:r>
              <a:rPr dirty="0" sz="3200" spc="-114">
                <a:latin typeface="Trebuchet MS"/>
                <a:cs typeface="Trebuchet MS"/>
              </a:rPr>
              <a:t> </a:t>
            </a:r>
            <a:r>
              <a:rPr dirty="0" sz="3200" spc="-5">
                <a:latin typeface="Trebuchet MS"/>
                <a:cs typeface="Trebuchet MS"/>
              </a:rPr>
              <a:t>y</a:t>
            </a:r>
            <a:r>
              <a:rPr dirty="0" sz="3200" spc="-114">
                <a:latin typeface="Trebuchet MS"/>
                <a:cs typeface="Trebuchet MS"/>
              </a:rPr>
              <a:t> </a:t>
            </a:r>
            <a:r>
              <a:rPr dirty="0" sz="3200" spc="80">
                <a:latin typeface="Trebuchet MS"/>
                <a:cs typeface="Trebuchet MS"/>
              </a:rPr>
              <a:t>por</a:t>
            </a:r>
            <a:r>
              <a:rPr dirty="0" sz="3200" spc="-114">
                <a:latin typeface="Trebuchet MS"/>
                <a:cs typeface="Trebuchet MS"/>
              </a:rPr>
              <a:t> </a:t>
            </a:r>
            <a:r>
              <a:rPr dirty="0" sz="3200" spc="75">
                <a:latin typeface="Trebuchet MS"/>
                <a:cs typeface="Trebuchet MS"/>
              </a:rPr>
              <a:t>que</a:t>
            </a:r>
            <a:r>
              <a:rPr dirty="0" sz="3200" spc="-114">
                <a:latin typeface="Trebuchet MS"/>
                <a:cs typeface="Trebuchet MS"/>
              </a:rPr>
              <a:t> </a:t>
            </a:r>
            <a:r>
              <a:rPr dirty="0" sz="3200" spc="135">
                <a:latin typeface="Trebuchet MS"/>
                <a:cs typeface="Trebuchet MS"/>
              </a:rPr>
              <a:t>no </a:t>
            </a:r>
            <a:r>
              <a:rPr dirty="0" sz="3200" spc="-955">
                <a:latin typeface="Trebuchet MS"/>
                <a:cs typeface="Trebuchet MS"/>
              </a:rPr>
              <a:t> </a:t>
            </a:r>
            <a:r>
              <a:rPr dirty="0" sz="3200" spc="20">
                <a:latin typeface="Trebuchet MS"/>
                <a:cs typeface="Trebuchet MS"/>
              </a:rPr>
              <a:t>decirlo</a:t>
            </a:r>
            <a:r>
              <a:rPr dirty="0" sz="3200" spc="-120">
                <a:latin typeface="Trebuchet MS"/>
                <a:cs typeface="Trebuchet MS"/>
              </a:rPr>
              <a:t> </a:t>
            </a:r>
            <a:r>
              <a:rPr dirty="0" sz="3200" spc="30">
                <a:latin typeface="Trebuchet MS"/>
                <a:cs typeface="Trebuchet MS"/>
              </a:rPr>
              <a:t>carencias</a:t>
            </a:r>
            <a:r>
              <a:rPr dirty="0" sz="3200" spc="-120">
                <a:latin typeface="Trebuchet MS"/>
                <a:cs typeface="Trebuchet MS"/>
              </a:rPr>
              <a:t> </a:t>
            </a:r>
            <a:r>
              <a:rPr dirty="0" sz="3200" spc="-5">
                <a:latin typeface="Trebuchet MS"/>
                <a:cs typeface="Trebuchet MS"/>
              </a:rPr>
              <a:t>y</a:t>
            </a:r>
            <a:r>
              <a:rPr dirty="0" sz="3200" spc="-120">
                <a:latin typeface="Trebuchet MS"/>
                <a:cs typeface="Trebuchet MS"/>
              </a:rPr>
              <a:t> </a:t>
            </a:r>
            <a:r>
              <a:rPr dirty="0" sz="3200" spc="-30">
                <a:latin typeface="Trebuchet MS"/>
                <a:cs typeface="Trebuchet MS"/>
              </a:rPr>
              <a:t>falta</a:t>
            </a:r>
            <a:r>
              <a:rPr dirty="0" sz="3200" spc="-120">
                <a:latin typeface="Trebuchet MS"/>
                <a:cs typeface="Trebuchet MS"/>
              </a:rPr>
              <a:t> </a:t>
            </a:r>
            <a:r>
              <a:rPr dirty="0" sz="3200" spc="60">
                <a:latin typeface="Trebuchet MS"/>
                <a:cs typeface="Trebuchet MS"/>
              </a:rPr>
              <a:t>de</a:t>
            </a:r>
            <a:r>
              <a:rPr dirty="0" sz="3200" spc="-120">
                <a:latin typeface="Trebuchet MS"/>
                <a:cs typeface="Trebuchet MS"/>
              </a:rPr>
              <a:t> </a:t>
            </a:r>
            <a:r>
              <a:rPr dirty="0" sz="3200" spc="75">
                <a:latin typeface="Trebuchet MS"/>
                <a:cs typeface="Trebuchet MS"/>
              </a:rPr>
              <a:t>oportunidades</a:t>
            </a:r>
            <a:r>
              <a:rPr dirty="0" sz="3200" spc="-120">
                <a:latin typeface="Trebuchet MS"/>
                <a:cs typeface="Trebuchet MS"/>
              </a:rPr>
              <a:t> </a:t>
            </a:r>
            <a:r>
              <a:rPr dirty="0" sz="3200" spc="60">
                <a:latin typeface="Trebuchet MS"/>
                <a:cs typeface="Trebuchet MS"/>
              </a:rPr>
              <a:t>de</a:t>
            </a:r>
            <a:r>
              <a:rPr dirty="0" sz="3200" spc="-120">
                <a:latin typeface="Trebuchet MS"/>
                <a:cs typeface="Trebuchet MS"/>
              </a:rPr>
              <a:t> </a:t>
            </a:r>
            <a:r>
              <a:rPr dirty="0" sz="3200" spc="15">
                <a:latin typeface="Trebuchet MS"/>
                <a:cs typeface="Trebuchet MS"/>
              </a:rPr>
              <a:t>desarrollo.</a:t>
            </a:r>
            <a:endParaRPr sz="3200">
              <a:latin typeface="Trebuchet MS"/>
              <a:cs typeface="Trebuchet MS"/>
            </a:endParaRPr>
          </a:p>
          <a:p>
            <a:pPr algn="just" marL="12700" marR="5080">
              <a:lnSpc>
                <a:spcPts val="3450"/>
              </a:lnSpc>
            </a:pPr>
            <a:r>
              <a:rPr dirty="0" sz="3200" spc="95">
                <a:latin typeface="Trebuchet MS"/>
                <a:cs typeface="Trebuchet MS"/>
              </a:rPr>
              <a:t>Es </a:t>
            </a:r>
            <a:r>
              <a:rPr dirty="0" sz="3200" spc="-10">
                <a:latin typeface="Trebuchet MS"/>
                <a:cs typeface="Trebuchet MS"/>
              </a:rPr>
              <a:t>el </a:t>
            </a:r>
            <a:r>
              <a:rPr dirty="0" sz="3200" spc="65">
                <a:latin typeface="Trebuchet MS"/>
                <a:cs typeface="Trebuchet MS"/>
              </a:rPr>
              <a:t>momento </a:t>
            </a:r>
            <a:r>
              <a:rPr dirty="0" sz="3200" spc="60">
                <a:latin typeface="Trebuchet MS"/>
                <a:cs typeface="Trebuchet MS"/>
              </a:rPr>
              <a:t>de </a:t>
            </a:r>
            <a:r>
              <a:rPr dirty="0" sz="3200" spc="10">
                <a:latin typeface="Trebuchet MS"/>
                <a:cs typeface="Trebuchet MS"/>
              </a:rPr>
              <a:t>ALINEAR </a:t>
            </a:r>
            <a:r>
              <a:rPr dirty="0" sz="3200" spc="75">
                <a:latin typeface="Trebuchet MS"/>
                <a:cs typeface="Trebuchet MS"/>
              </a:rPr>
              <a:t>LOS </a:t>
            </a:r>
            <a:r>
              <a:rPr dirty="0" sz="3200" spc="-65">
                <a:latin typeface="Trebuchet MS"/>
                <a:cs typeface="Trebuchet MS"/>
              </a:rPr>
              <a:t>VECTORES, </a:t>
            </a:r>
            <a:r>
              <a:rPr dirty="0" sz="3200" spc="70">
                <a:latin typeface="Trebuchet MS"/>
                <a:cs typeface="Trebuchet MS"/>
              </a:rPr>
              <a:t>Enfocándolos </a:t>
            </a:r>
            <a:r>
              <a:rPr dirty="0" sz="3200" spc="55">
                <a:latin typeface="Trebuchet MS"/>
                <a:cs typeface="Trebuchet MS"/>
              </a:rPr>
              <a:t>a </a:t>
            </a:r>
            <a:r>
              <a:rPr dirty="0" sz="3200" spc="110">
                <a:latin typeface="Trebuchet MS"/>
                <a:cs typeface="Trebuchet MS"/>
              </a:rPr>
              <a:t>los </a:t>
            </a:r>
            <a:r>
              <a:rPr dirty="0" sz="3200" spc="-30">
                <a:latin typeface="Trebuchet MS"/>
                <a:cs typeface="Trebuchet MS"/>
              </a:rPr>
              <a:t>jóvenes, </a:t>
            </a:r>
            <a:r>
              <a:rPr dirty="0" sz="3200" spc="100">
                <a:latin typeface="Trebuchet MS"/>
                <a:cs typeface="Trebuchet MS"/>
              </a:rPr>
              <a:t>donde </a:t>
            </a:r>
            <a:r>
              <a:rPr dirty="0" sz="3200" spc="20">
                <a:latin typeface="Trebuchet MS"/>
                <a:cs typeface="Trebuchet MS"/>
              </a:rPr>
              <a:t>participaran </a:t>
            </a:r>
            <a:r>
              <a:rPr dirty="0" sz="3200" spc="110">
                <a:latin typeface="Trebuchet MS"/>
                <a:cs typeface="Trebuchet MS"/>
              </a:rPr>
              <a:t>los </a:t>
            </a:r>
            <a:r>
              <a:rPr dirty="0" sz="3200" spc="-950">
                <a:latin typeface="Trebuchet MS"/>
                <a:cs typeface="Trebuchet MS"/>
              </a:rPr>
              <a:t> </a:t>
            </a:r>
            <a:r>
              <a:rPr dirty="0" sz="3200" spc="15">
                <a:latin typeface="Trebuchet MS"/>
                <a:cs typeface="Trebuchet MS"/>
              </a:rPr>
              <a:t>tres </a:t>
            </a:r>
            <a:r>
              <a:rPr dirty="0" sz="3200" spc="80">
                <a:latin typeface="Trebuchet MS"/>
                <a:cs typeface="Trebuchet MS"/>
              </a:rPr>
              <a:t>ordenes </a:t>
            </a:r>
            <a:r>
              <a:rPr dirty="0" sz="3200" spc="60">
                <a:latin typeface="Trebuchet MS"/>
                <a:cs typeface="Trebuchet MS"/>
              </a:rPr>
              <a:t>de </a:t>
            </a:r>
            <a:r>
              <a:rPr dirty="0" sz="3200" spc="-10">
                <a:latin typeface="Trebuchet MS"/>
                <a:cs typeface="Trebuchet MS"/>
              </a:rPr>
              <a:t>Gobierno, el </a:t>
            </a:r>
            <a:r>
              <a:rPr dirty="0" sz="3200" spc="-50">
                <a:latin typeface="Trebuchet MS"/>
                <a:cs typeface="Trebuchet MS"/>
              </a:rPr>
              <a:t>Federal, </a:t>
            </a:r>
            <a:r>
              <a:rPr dirty="0" sz="3200" spc="-10">
                <a:latin typeface="Trebuchet MS"/>
                <a:cs typeface="Trebuchet MS"/>
              </a:rPr>
              <a:t>el </a:t>
            </a:r>
            <a:r>
              <a:rPr dirty="0" sz="3200" spc="5">
                <a:latin typeface="Trebuchet MS"/>
                <a:cs typeface="Trebuchet MS"/>
              </a:rPr>
              <a:t>Estatal </a:t>
            </a:r>
            <a:r>
              <a:rPr dirty="0" sz="3200" spc="-5">
                <a:latin typeface="Trebuchet MS"/>
                <a:cs typeface="Trebuchet MS"/>
              </a:rPr>
              <a:t>y </a:t>
            </a:r>
            <a:r>
              <a:rPr dirty="0" sz="3200" spc="-10">
                <a:latin typeface="Trebuchet MS"/>
                <a:cs typeface="Trebuchet MS"/>
              </a:rPr>
              <a:t>el </a:t>
            </a:r>
            <a:r>
              <a:rPr dirty="0" sz="3200" spc="10">
                <a:latin typeface="Trebuchet MS"/>
                <a:cs typeface="Trebuchet MS"/>
              </a:rPr>
              <a:t>Municipal; </a:t>
            </a:r>
            <a:r>
              <a:rPr dirty="0" sz="3200" spc="-10">
                <a:latin typeface="Trebuchet MS"/>
                <a:cs typeface="Trebuchet MS"/>
              </a:rPr>
              <a:t>El </a:t>
            </a:r>
            <a:r>
              <a:rPr dirty="0" sz="3200" spc="65">
                <a:latin typeface="Trebuchet MS"/>
                <a:cs typeface="Trebuchet MS"/>
              </a:rPr>
              <a:t>Poder </a:t>
            </a:r>
            <a:r>
              <a:rPr dirty="0" sz="3200" spc="20">
                <a:latin typeface="Trebuchet MS"/>
                <a:cs typeface="Trebuchet MS"/>
              </a:rPr>
              <a:t>Legislativo </a:t>
            </a:r>
            <a:r>
              <a:rPr dirty="0" sz="3200">
                <a:latin typeface="Trebuchet MS"/>
                <a:cs typeface="Trebuchet MS"/>
              </a:rPr>
              <a:t>Federal </a:t>
            </a:r>
            <a:r>
              <a:rPr dirty="0" sz="3200" spc="-5">
                <a:latin typeface="Trebuchet MS"/>
                <a:cs typeface="Trebuchet MS"/>
              </a:rPr>
              <a:t>y </a:t>
            </a:r>
            <a:r>
              <a:rPr dirty="0" sz="3200">
                <a:latin typeface="Trebuchet MS"/>
                <a:cs typeface="Trebuchet MS"/>
              </a:rPr>
              <a:t> </a:t>
            </a:r>
            <a:r>
              <a:rPr dirty="0" sz="3200" spc="-55">
                <a:latin typeface="Trebuchet MS"/>
                <a:cs typeface="Trebuchet MS"/>
              </a:rPr>
              <a:t>Local, </a:t>
            </a:r>
            <a:r>
              <a:rPr dirty="0" sz="3200" spc="110">
                <a:latin typeface="Trebuchet MS"/>
                <a:cs typeface="Trebuchet MS"/>
              </a:rPr>
              <a:t>los </a:t>
            </a:r>
            <a:r>
              <a:rPr dirty="0" sz="3200" spc="5">
                <a:latin typeface="Trebuchet MS"/>
                <a:cs typeface="Trebuchet MS"/>
              </a:rPr>
              <a:t>Cabildos; </a:t>
            </a:r>
            <a:r>
              <a:rPr dirty="0" sz="3200" spc="20">
                <a:latin typeface="Trebuchet MS"/>
                <a:cs typeface="Trebuchet MS"/>
              </a:rPr>
              <a:t>la </a:t>
            </a:r>
            <a:r>
              <a:rPr dirty="0" sz="3200" spc="15">
                <a:latin typeface="Trebuchet MS"/>
                <a:cs typeface="Trebuchet MS"/>
              </a:rPr>
              <a:t>Sociedad, </a:t>
            </a:r>
            <a:r>
              <a:rPr dirty="0" sz="3200" spc="65">
                <a:latin typeface="Trebuchet MS"/>
                <a:cs typeface="Trebuchet MS"/>
              </a:rPr>
              <a:t>Empresarios </a:t>
            </a:r>
            <a:r>
              <a:rPr dirty="0" sz="3200" spc="-5">
                <a:latin typeface="Trebuchet MS"/>
                <a:cs typeface="Trebuchet MS"/>
              </a:rPr>
              <a:t>y</a:t>
            </a:r>
            <a:r>
              <a:rPr dirty="0" sz="3200" spc="955">
                <a:latin typeface="Trebuchet MS"/>
                <a:cs typeface="Trebuchet MS"/>
              </a:rPr>
              <a:t> </a:t>
            </a:r>
            <a:r>
              <a:rPr dirty="0" sz="3200" spc="80">
                <a:latin typeface="Trebuchet MS"/>
                <a:cs typeface="Trebuchet MS"/>
              </a:rPr>
              <a:t>las </a:t>
            </a:r>
            <a:r>
              <a:rPr dirty="0" sz="3200" spc="45">
                <a:latin typeface="Trebuchet MS"/>
                <a:cs typeface="Trebuchet MS"/>
              </a:rPr>
              <a:t>Instituciones </a:t>
            </a:r>
            <a:r>
              <a:rPr dirty="0" sz="3200" spc="30">
                <a:latin typeface="Trebuchet MS"/>
                <a:cs typeface="Trebuchet MS"/>
              </a:rPr>
              <a:t>Educativas </a:t>
            </a:r>
            <a:r>
              <a:rPr dirty="0" sz="3200" spc="35">
                <a:latin typeface="Trebuchet MS"/>
                <a:cs typeface="Trebuchet MS"/>
              </a:rPr>
              <a:t>del </a:t>
            </a:r>
            <a:r>
              <a:rPr dirty="0" sz="3200" spc="-15">
                <a:latin typeface="Trebuchet MS"/>
                <a:cs typeface="Trebuchet MS"/>
              </a:rPr>
              <a:t>Valle </a:t>
            </a:r>
            <a:r>
              <a:rPr dirty="0" sz="3200" spc="60">
                <a:latin typeface="Trebuchet MS"/>
                <a:cs typeface="Trebuchet MS"/>
              </a:rPr>
              <a:t>de </a:t>
            </a:r>
            <a:r>
              <a:rPr dirty="0" sz="3200" spc="65">
                <a:latin typeface="Trebuchet MS"/>
                <a:cs typeface="Trebuchet MS"/>
              </a:rPr>
              <a:t> </a:t>
            </a:r>
            <a:r>
              <a:rPr dirty="0" sz="3200" spc="-30">
                <a:latin typeface="Trebuchet MS"/>
                <a:cs typeface="Trebuchet MS"/>
              </a:rPr>
              <a:t>México.</a:t>
            </a:r>
            <a:r>
              <a:rPr dirty="0" sz="3200" spc="-25">
                <a:latin typeface="Trebuchet MS"/>
                <a:cs typeface="Trebuchet MS"/>
              </a:rPr>
              <a:t> </a:t>
            </a:r>
            <a:r>
              <a:rPr dirty="0" sz="3200" spc="80">
                <a:latin typeface="Trebuchet MS"/>
                <a:cs typeface="Trebuchet MS"/>
              </a:rPr>
              <a:t>Todos </a:t>
            </a:r>
            <a:r>
              <a:rPr dirty="0" sz="3200" spc="55">
                <a:latin typeface="Trebuchet MS"/>
                <a:cs typeface="Trebuchet MS"/>
              </a:rPr>
              <a:t>tenemos </a:t>
            </a:r>
            <a:r>
              <a:rPr dirty="0" sz="3200" spc="-10">
                <a:latin typeface="Trebuchet MS"/>
                <a:cs typeface="Trebuchet MS"/>
              </a:rPr>
              <a:t>el</a:t>
            </a:r>
            <a:r>
              <a:rPr dirty="0" sz="3200" spc="-5">
                <a:latin typeface="Trebuchet MS"/>
                <a:cs typeface="Trebuchet MS"/>
              </a:rPr>
              <a:t> </a:t>
            </a:r>
            <a:r>
              <a:rPr dirty="0" sz="3200" spc="95">
                <a:latin typeface="Trebuchet MS"/>
                <a:cs typeface="Trebuchet MS"/>
              </a:rPr>
              <a:t>mismo </a:t>
            </a:r>
            <a:r>
              <a:rPr dirty="0" sz="3200" spc="-5">
                <a:latin typeface="Trebuchet MS"/>
                <a:cs typeface="Trebuchet MS"/>
              </a:rPr>
              <a:t>objetivo</a:t>
            </a:r>
            <a:r>
              <a:rPr dirty="0" sz="3200">
                <a:latin typeface="Trebuchet MS"/>
                <a:cs typeface="Trebuchet MS"/>
              </a:rPr>
              <a:t> </a:t>
            </a:r>
            <a:r>
              <a:rPr dirty="0" sz="3200" spc="-10">
                <a:latin typeface="Trebuchet MS"/>
                <a:cs typeface="Trebuchet MS"/>
              </a:rPr>
              <a:t>el</a:t>
            </a:r>
            <a:r>
              <a:rPr dirty="0" sz="3200" spc="-5">
                <a:latin typeface="Trebuchet MS"/>
                <a:cs typeface="Trebuchet MS"/>
              </a:rPr>
              <a:t> </a:t>
            </a:r>
            <a:r>
              <a:rPr dirty="0" sz="3200" spc="50">
                <a:latin typeface="Trebuchet MS"/>
                <a:cs typeface="Trebuchet MS"/>
              </a:rPr>
              <a:t>bien </a:t>
            </a:r>
            <a:r>
              <a:rPr dirty="0" sz="3200" spc="-5">
                <a:latin typeface="Trebuchet MS"/>
                <a:cs typeface="Trebuchet MS"/>
              </a:rPr>
              <a:t>común,</a:t>
            </a:r>
            <a:r>
              <a:rPr dirty="0" sz="3200">
                <a:latin typeface="Trebuchet MS"/>
                <a:cs typeface="Trebuchet MS"/>
              </a:rPr>
              <a:t> </a:t>
            </a:r>
            <a:r>
              <a:rPr dirty="0" sz="3200" spc="-10">
                <a:latin typeface="Trebuchet MS"/>
                <a:cs typeface="Trebuchet MS"/>
              </a:rPr>
              <a:t>el</a:t>
            </a:r>
            <a:r>
              <a:rPr dirty="0" sz="3200" spc="-5">
                <a:latin typeface="Trebuchet MS"/>
                <a:cs typeface="Trebuchet MS"/>
              </a:rPr>
              <a:t> </a:t>
            </a:r>
            <a:r>
              <a:rPr dirty="0" sz="3200" spc="35">
                <a:latin typeface="Trebuchet MS"/>
                <a:cs typeface="Trebuchet MS"/>
              </a:rPr>
              <a:t>Fomento </a:t>
            </a:r>
            <a:r>
              <a:rPr dirty="0" sz="3200" spc="55">
                <a:latin typeface="Trebuchet MS"/>
                <a:cs typeface="Trebuchet MS"/>
              </a:rPr>
              <a:t>a </a:t>
            </a:r>
            <a:r>
              <a:rPr dirty="0" sz="3200" spc="110">
                <a:latin typeface="Trebuchet MS"/>
                <a:cs typeface="Trebuchet MS"/>
              </a:rPr>
              <a:t>los </a:t>
            </a:r>
            <a:r>
              <a:rPr dirty="0" sz="3200" spc="-20">
                <a:latin typeface="Trebuchet MS"/>
                <a:cs typeface="Trebuchet MS"/>
              </a:rPr>
              <a:t>Valores,</a:t>
            </a:r>
            <a:r>
              <a:rPr dirty="0" sz="3200" spc="-15">
                <a:latin typeface="Trebuchet MS"/>
                <a:cs typeface="Trebuchet MS"/>
              </a:rPr>
              <a:t> </a:t>
            </a:r>
            <a:r>
              <a:rPr dirty="0" sz="3200" spc="-10">
                <a:latin typeface="Trebuchet MS"/>
                <a:cs typeface="Trebuchet MS"/>
              </a:rPr>
              <a:t>el </a:t>
            </a:r>
            <a:r>
              <a:rPr dirty="0" sz="3200" spc="-5">
                <a:latin typeface="Trebuchet MS"/>
                <a:cs typeface="Trebuchet MS"/>
              </a:rPr>
              <a:t> </a:t>
            </a:r>
            <a:r>
              <a:rPr dirty="0" sz="3200" spc="55">
                <a:latin typeface="Trebuchet MS"/>
                <a:cs typeface="Trebuchet MS"/>
              </a:rPr>
              <a:t>Desarrollo Económico </a:t>
            </a:r>
            <a:r>
              <a:rPr dirty="0" sz="3200" spc="-5">
                <a:latin typeface="Trebuchet MS"/>
                <a:cs typeface="Trebuchet MS"/>
              </a:rPr>
              <a:t>y Cultural </a:t>
            </a:r>
            <a:r>
              <a:rPr dirty="0" sz="3200" spc="60">
                <a:latin typeface="Trebuchet MS"/>
                <a:cs typeface="Trebuchet MS"/>
              </a:rPr>
              <a:t>de nuestro </a:t>
            </a:r>
            <a:r>
              <a:rPr dirty="0" sz="3200" spc="15">
                <a:latin typeface="Trebuchet MS"/>
                <a:cs typeface="Trebuchet MS"/>
              </a:rPr>
              <a:t>Municipio, </a:t>
            </a:r>
            <a:r>
              <a:rPr dirty="0" sz="3200" spc="55">
                <a:latin typeface="Trebuchet MS"/>
                <a:cs typeface="Trebuchet MS"/>
              </a:rPr>
              <a:t>a </a:t>
            </a:r>
            <a:r>
              <a:rPr dirty="0" sz="3200" spc="15">
                <a:latin typeface="Trebuchet MS"/>
                <a:cs typeface="Trebuchet MS"/>
              </a:rPr>
              <a:t>través </a:t>
            </a:r>
            <a:r>
              <a:rPr dirty="0" sz="3200" spc="60">
                <a:latin typeface="Trebuchet MS"/>
                <a:cs typeface="Trebuchet MS"/>
              </a:rPr>
              <a:t>de </a:t>
            </a:r>
            <a:r>
              <a:rPr dirty="0" sz="3200" spc="20">
                <a:latin typeface="Trebuchet MS"/>
                <a:cs typeface="Trebuchet MS"/>
              </a:rPr>
              <a:t>la </a:t>
            </a:r>
            <a:r>
              <a:rPr dirty="0" sz="3200" spc="-20">
                <a:latin typeface="Trebuchet MS"/>
                <a:cs typeface="Trebuchet MS"/>
              </a:rPr>
              <a:t>fuerza </a:t>
            </a:r>
            <a:r>
              <a:rPr dirty="0" sz="3200" spc="-5">
                <a:latin typeface="Trebuchet MS"/>
                <a:cs typeface="Trebuchet MS"/>
              </a:rPr>
              <a:t>y </a:t>
            </a:r>
            <a:r>
              <a:rPr dirty="0" sz="3200" spc="25">
                <a:latin typeface="Trebuchet MS"/>
                <a:cs typeface="Trebuchet MS"/>
              </a:rPr>
              <a:t>energía </a:t>
            </a:r>
            <a:r>
              <a:rPr dirty="0" sz="3200" spc="60">
                <a:latin typeface="Trebuchet MS"/>
                <a:cs typeface="Trebuchet MS"/>
              </a:rPr>
              <a:t>de </a:t>
            </a:r>
            <a:r>
              <a:rPr dirty="0" sz="3200" spc="20">
                <a:latin typeface="Trebuchet MS"/>
                <a:cs typeface="Trebuchet MS"/>
              </a:rPr>
              <a:t>la </a:t>
            </a:r>
            <a:r>
              <a:rPr dirty="0" sz="3200" spc="25">
                <a:latin typeface="Trebuchet MS"/>
                <a:cs typeface="Trebuchet MS"/>
              </a:rPr>
              <a:t> </a:t>
            </a:r>
            <a:r>
              <a:rPr dirty="0" sz="3200" spc="5">
                <a:latin typeface="Trebuchet MS"/>
                <a:cs typeface="Trebuchet MS"/>
              </a:rPr>
              <a:t>juventud</a:t>
            </a:r>
            <a:endParaRPr sz="3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7368" y="585850"/>
            <a:ext cx="3225165" cy="787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35"/>
              <a:t>OBJETIVOS: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2958146" y="0"/>
            <a:ext cx="5330190" cy="2176780"/>
            <a:chOff x="12958146" y="0"/>
            <a:chExt cx="5330190" cy="2176780"/>
          </a:xfrm>
        </p:grpSpPr>
        <p:sp>
          <p:nvSpPr>
            <p:cNvPr id="4" name="object 4"/>
            <p:cNvSpPr/>
            <p:nvPr/>
          </p:nvSpPr>
          <p:spPr>
            <a:xfrm>
              <a:off x="12958146" y="0"/>
              <a:ext cx="3237865" cy="2176780"/>
            </a:xfrm>
            <a:custGeom>
              <a:avLst/>
              <a:gdLst/>
              <a:ahLst/>
              <a:cxnLst/>
              <a:rect l="l" t="t" r="r" b="b"/>
              <a:pathLst>
                <a:path w="3237865" h="2176780">
                  <a:moveTo>
                    <a:pt x="3237402" y="0"/>
                  </a:moveTo>
                  <a:lnTo>
                    <a:pt x="631961" y="0"/>
                  </a:lnTo>
                  <a:lnTo>
                    <a:pt x="438788" y="334328"/>
                  </a:lnTo>
                  <a:lnTo>
                    <a:pt x="0" y="1092397"/>
                  </a:lnTo>
                  <a:lnTo>
                    <a:pt x="627647" y="2176444"/>
                  </a:lnTo>
                  <a:lnTo>
                    <a:pt x="1978281" y="2176444"/>
                  </a:lnTo>
                  <a:lnTo>
                    <a:pt x="2380193" y="1482218"/>
                  </a:lnTo>
                  <a:lnTo>
                    <a:pt x="2380492" y="1482218"/>
                  </a:lnTo>
                  <a:lnTo>
                    <a:pt x="3237402" y="0"/>
                  </a:lnTo>
                  <a:close/>
                </a:path>
                <a:path w="3237865" h="2176780">
                  <a:moveTo>
                    <a:pt x="2380492" y="1482218"/>
                  </a:moveTo>
                  <a:lnTo>
                    <a:pt x="2380193" y="1482218"/>
                  </a:lnTo>
                  <a:lnTo>
                    <a:pt x="2380382" y="1482408"/>
                  </a:lnTo>
                  <a:lnTo>
                    <a:pt x="2380492" y="1482218"/>
                  </a:lnTo>
                  <a:close/>
                </a:path>
              </a:pathLst>
            </a:custGeom>
            <a:solidFill>
              <a:srgbClr val="D4171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5563983" y="0"/>
              <a:ext cx="2724150" cy="2176780"/>
            </a:xfrm>
            <a:custGeom>
              <a:avLst/>
              <a:gdLst/>
              <a:ahLst/>
              <a:cxnLst/>
              <a:rect l="l" t="t" r="r" b="b"/>
              <a:pathLst>
                <a:path w="2724150" h="2176780">
                  <a:moveTo>
                    <a:pt x="2724017" y="0"/>
                  </a:moveTo>
                  <a:lnTo>
                    <a:pt x="632483" y="0"/>
                  </a:lnTo>
                  <a:lnTo>
                    <a:pt x="0" y="1092397"/>
                  </a:lnTo>
                  <a:lnTo>
                    <a:pt x="627647" y="2176444"/>
                  </a:lnTo>
                  <a:lnTo>
                    <a:pt x="1978282" y="2176444"/>
                  </a:lnTo>
                  <a:lnTo>
                    <a:pt x="2348756" y="1536528"/>
                  </a:lnTo>
                  <a:lnTo>
                    <a:pt x="2352241" y="1536528"/>
                  </a:lnTo>
                  <a:lnTo>
                    <a:pt x="2724017" y="892062"/>
                  </a:lnTo>
                  <a:lnTo>
                    <a:pt x="2724017" y="0"/>
                  </a:lnTo>
                  <a:close/>
                </a:path>
                <a:path w="2724150" h="2176780">
                  <a:moveTo>
                    <a:pt x="2352241" y="1536528"/>
                  </a:moveTo>
                  <a:lnTo>
                    <a:pt x="2348756" y="1536528"/>
                  </a:lnTo>
                  <a:lnTo>
                    <a:pt x="2351313" y="1538137"/>
                  </a:lnTo>
                  <a:lnTo>
                    <a:pt x="2352241" y="1536528"/>
                  </a:lnTo>
                  <a:close/>
                </a:path>
              </a:pathLst>
            </a:custGeom>
            <a:solidFill>
              <a:srgbClr val="1736B1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8826129"/>
            <a:ext cx="2057399" cy="145732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274288" y="3714517"/>
            <a:ext cx="6496049" cy="4324349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477368" y="4075221"/>
            <a:ext cx="10209530" cy="354584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algn="just" marL="12700" marR="5080">
              <a:lnSpc>
                <a:spcPts val="3900"/>
              </a:lnSpc>
              <a:spcBef>
                <a:spcPts val="580"/>
              </a:spcBef>
            </a:pPr>
            <a:r>
              <a:rPr dirty="0" sz="3600" spc="55">
                <a:latin typeface="Trebuchet MS"/>
                <a:cs typeface="Trebuchet MS"/>
              </a:rPr>
              <a:t>Dar </a:t>
            </a:r>
            <a:r>
              <a:rPr dirty="0" sz="3600" spc="65">
                <a:latin typeface="Trebuchet MS"/>
                <a:cs typeface="Trebuchet MS"/>
              </a:rPr>
              <a:t>a </a:t>
            </a:r>
            <a:r>
              <a:rPr dirty="0" sz="3600" spc="45">
                <a:latin typeface="Trebuchet MS"/>
                <a:cs typeface="Trebuchet MS"/>
              </a:rPr>
              <a:t>conocer </a:t>
            </a:r>
            <a:r>
              <a:rPr dirty="0" sz="3600" spc="30">
                <a:latin typeface="Trebuchet MS"/>
                <a:cs typeface="Trebuchet MS"/>
              </a:rPr>
              <a:t>la </a:t>
            </a:r>
            <a:r>
              <a:rPr dirty="0" sz="3600" spc="55">
                <a:latin typeface="Trebuchet MS"/>
                <a:cs typeface="Trebuchet MS"/>
              </a:rPr>
              <a:t>situación </a:t>
            </a:r>
            <a:r>
              <a:rPr dirty="0" sz="3600" spc="10">
                <a:latin typeface="Trebuchet MS"/>
                <a:cs typeface="Trebuchet MS"/>
              </a:rPr>
              <a:t>actual </a:t>
            </a:r>
            <a:r>
              <a:rPr dirty="0" sz="3600" spc="-5">
                <a:latin typeface="Trebuchet MS"/>
                <a:cs typeface="Trebuchet MS"/>
              </a:rPr>
              <a:t>y </a:t>
            </a:r>
            <a:r>
              <a:rPr dirty="0" sz="3600" spc="45">
                <a:latin typeface="Trebuchet MS"/>
                <a:cs typeface="Trebuchet MS"/>
              </a:rPr>
              <a:t>perspectivas </a:t>
            </a:r>
            <a:r>
              <a:rPr dirty="0" sz="3600" spc="-1070">
                <a:latin typeface="Trebuchet MS"/>
                <a:cs typeface="Trebuchet MS"/>
              </a:rPr>
              <a:t> </a:t>
            </a:r>
            <a:r>
              <a:rPr dirty="0" sz="3600" spc="45">
                <a:latin typeface="Trebuchet MS"/>
                <a:cs typeface="Trebuchet MS"/>
              </a:rPr>
              <a:t>del</a:t>
            </a:r>
            <a:r>
              <a:rPr dirty="0" sz="3600" spc="-100">
                <a:latin typeface="Trebuchet MS"/>
                <a:cs typeface="Trebuchet MS"/>
              </a:rPr>
              <a:t> </a:t>
            </a:r>
            <a:r>
              <a:rPr dirty="0" sz="3600" spc="60">
                <a:latin typeface="Trebuchet MS"/>
                <a:cs typeface="Trebuchet MS"/>
              </a:rPr>
              <a:t>Empleo</a:t>
            </a:r>
            <a:r>
              <a:rPr dirty="0" sz="3600" spc="-95">
                <a:latin typeface="Trebuchet MS"/>
                <a:cs typeface="Trebuchet MS"/>
              </a:rPr>
              <a:t> </a:t>
            </a:r>
            <a:r>
              <a:rPr dirty="0" sz="3600" spc="-55">
                <a:latin typeface="Trebuchet MS"/>
                <a:cs typeface="Trebuchet MS"/>
              </a:rPr>
              <a:t>Juvenil</a:t>
            </a:r>
            <a:r>
              <a:rPr dirty="0" sz="3600" spc="-95">
                <a:latin typeface="Trebuchet MS"/>
                <a:cs typeface="Trebuchet MS"/>
              </a:rPr>
              <a:t> </a:t>
            </a:r>
            <a:r>
              <a:rPr dirty="0" sz="3600" spc="70">
                <a:latin typeface="Trebuchet MS"/>
                <a:cs typeface="Trebuchet MS"/>
              </a:rPr>
              <a:t>en</a:t>
            </a:r>
            <a:r>
              <a:rPr dirty="0" sz="3600" spc="-95">
                <a:latin typeface="Trebuchet MS"/>
                <a:cs typeface="Trebuchet MS"/>
              </a:rPr>
              <a:t> </a:t>
            </a:r>
            <a:r>
              <a:rPr dirty="0" sz="3600" spc="75">
                <a:latin typeface="Trebuchet MS"/>
                <a:cs typeface="Trebuchet MS"/>
              </a:rPr>
              <a:t>nuestro</a:t>
            </a:r>
            <a:r>
              <a:rPr dirty="0" sz="3600" spc="-95">
                <a:latin typeface="Trebuchet MS"/>
                <a:cs typeface="Trebuchet MS"/>
              </a:rPr>
              <a:t> </a:t>
            </a:r>
            <a:r>
              <a:rPr dirty="0" sz="3600" spc="25">
                <a:latin typeface="Trebuchet MS"/>
                <a:cs typeface="Trebuchet MS"/>
              </a:rPr>
              <a:t>Municipio,</a:t>
            </a:r>
            <a:r>
              <a:rPr dirty="0" sz="3600" spc="-95">
                <a:latin typeface="Trebuchet MS"/>
                <a:cs typeface="Trebuchet MS"/>
              </a:rPr>
              <a:t> </a:t>
            </a:r>
            <a:r>
              <a:rPr dirty="0" sz="3600" spc="60">
                <a:latin typeface="Trebuchet MS"/>
                <a:cs typeface="Trebuchet MS"/>
              </a:rPr>
              <a:t>romper </a:t>
            </a:r>
            <a:r>
              <a:rPr dirty="0" sz="3600" spc="-1070">
                <a:latin typeface="Trebuchet MS"/>
                <a:cs typeface="Trebuchet MS"/>
              </a:rPr>
              <a:t> </a:t>
            </a:r>
            <a:r>
              <a:rPr dirty="0" sz="3600" spc="80">
                <a:latin typeface="Trebuchet MS"/>
                <a:cs typeface="Trebuchet MS"/>
              </a:rPr>
              <a:t>paradigmas</a:t>
            </a:r>
            <a:r>
              <a:rPr dirty="0" sz="3600" spc="85">
                <a:latin typeface="Trebuchet MS"/>
                <a:cs typeface="Trebuchet MS"/>
              </a:rPr>
              <a:t> </a:t>
            </a:r>
            <a:r>
              <a:rPr dirty="0" sz="3600" spc="-5">
                <a:latin typeface="Trebuchet MS"/>
                <a:cs typeface="Trebuchet MS"/>
              </a:rPr>
              <a:t>y</a:t>
            </a:r>
            <a:r>
              <a:rPr dirty="0" sz="3600" spc="1075">
                <a:latin typeface="Trebuchet MS"/>
                <a:cs typeface="Trebuchet MS"/>
              </a:rPr>
              <a:t> </a:t>
            </a:r>
            <a:r>
              <a:rPr dirty="0" sz="3600" spc="40">
                <a:latin typeface="Trebuchet MS"/>
                <a:cs typeface="Trebuchet MS"/>
              </a:rPr>
              <a:t>obtener</a:t>
            </a:r>
            <a:r>
              <a:rPr dirty="0" sz="3600" spc="45">
                <a:latin typeface="Trebuchet MS"/>
                <a:cs typeface="Trebuchet MS"/>
              </a:rPr>
              <a:t> </a:t>
            </a:r>
            <a:r>
              <a:rPr dirty="0" sz="3600" spc="90">
                <a:latin typeface="Trebuchet MS"/>
                <a:cs typeface="Trebuchet MS"/>
              </a:rPr>
              <a:t>propuestas</a:t>
            </a:r>
            <a:r>
              <a:rPr dirty="0" sz="3600" spc="95">
                <a:latin typeface="Trebuchet MS"/>
                <a:cs typeface="Trebuchet MS"/>
              </a:rPr>
              <a:t> </a:t>
            </a:r>
            <a:r>
              <a:rPr dirty="0" sz="3600" spc="70">
                <a:latin typeface="Trebuchet MS"/>
                <a:cs typeface="Trebuchet MS"/>
              </a:rPr>
              <a:t>de</a:t>
            </a:r>
            <a:r>
              <a:rPr dirty="0" sz="3600" spc="1225">
                <a:latin typeface="Trebuchet MS"/>
                <a:cs typeface="Trebuchet MS"/>
              </a:rPr>
              <a:t> </a:t>
            </a:r>
            <a:r>
              <a:rPr dirty="0" sz="3600" spc="125">
                <a:latin typeface="Trebuchet MS"/>
                <a:cs typeface="Trebuchet MS"/>
              </a:rPr>
              <a:t>los </a:t>
            </a:r>
            <a:r>
              <a:rPr dirty="0" sz="3600" spc="130">
                <a:latin typeface="Trebuchet MS"/>
                <a:cs typeface="Trebuchet MS"/>
              </a:rPr>
              <a:t> </a:t>
            </a:r>
            <a:r>
              <a:rPr dirty="0" sz="3600" spc="90">
                <a:latin typeface="Trebuchet MS"/>
                <a:cs typeface="Trebuchet MS"/>
              </a:rPr>
              <a:t>diversos</a:t>
            </a:r>
            <a:r>
              <a:rPr dirty="0" sz="3600" spc="95">
                <a:latin typeface="Trebuchet MS"/>
                <a:cs typeface="Trebuchet MS"/>
              </a:rPr>
              <a:t> </a:t>
            </a:r>
            <a:r>
              <a:rPr dirty="0" sz="3600" spc="15">
                <a:latin typeface="Trebuchet MS"/>
                <a:cs typeface="Trebuchet MS"/>
              </a:rPr>
              <a:t>Actores</a:t>
            </a:r>
            <a:r>
              <a:rPr dirty="0" sz="3600" spc="20">
                <a:latin typeface="Trebuchet MS"/>
                <a:cs typeface="Trebuchet MS"/>
              </a:rPr>
              <a:t> </a:t>
            </a:r>
            <a:r>
              <a:rPr dirty="0" sz="3600" spc="15">
                <a:latin typeface="Trebuchet MS"/>
                <a:cs typeface="Trebuchet MS"/>
              </a:rPr>
              <a:t>Sociales,</a:t>
            </a:r>
            <a:r>
              <a:rPr dirty="0" sz="3600" spc="20">
                <a:latin typeface="Trebuchet MS"/>
                <a:cs typeface="Trebuchet MS"/>
              </a:rPr>
              <a:t> </a:t>
            </a:r>
            <a:r>
              <a:rPr dirty="0" sz="3600" spc="60">
                <a:latin typeface="Trebuchet MS"/>
                <a:cs typeface="Trebuchet MS"/>
              </a:rPr>
              <a:t>para</a:t>
            </a:r>
            <a:r>
              <a:rPr dirty="0" sz="3600" spc="65">
                <a:latin typeface="Trebuchet MS"/>
                <a:cs typeface="Trebuchet MS"/>
              </a:rPr>
              <a:t> </a:t>
            </a:r>
            <a:r>
              <a:rPr dirty="0" sz="3600" spc="75">
                <a:latin typeface="Trebuchet MS"/>
                <a:cs typeface="Trebuchet MS"/>
              </a:rPr>
              <a:t>impulsar</a:t>
            </a:r>
            <a:r>
              <a:rPr dirty="0" sz="3600" spc="80">
                <a:latin typeface="Trebuchet MS"/>
                <a:cs typeface="Trebuchet MS"/>
              </a:rPr>
              <a:t> </a:t>
            </a:r>
            <a:r>
              <a:rPr dirty="0" sz="3600" spc="30">
                <a:latin typeface="Trebuchet MS"/>
                <a:cs typeface="Trebuchet MS"/>
              </a:rPr>
              <a:t>la </a:t>
            </a:r>
            <a:r>
              <a:rPr dirty="0" sz="3600" spc="35">
                <a:latin typeface="Trebuchet MS"/>
                <a:cs typeface="Trebuchet MS"/>
              </a:rPr>
              <a:t> </a:t>
            </a:r>
            <a:r>
              <a:rPr dirty="0" sz="3600" spc="20">
                <a:latin typeface="Trebuchet MS"/>
                <a:cs typeface="Trebuchet MS"/>
              </a:rPr>
              <a:t>Empleabilidad, </a:t>
            </a:r>
            <a:r>
              <a:rPr dirty="0" sz="3600" spc="50">
                <a:latin typeface="Trebuchet MS"/>
                <a:cs typeface="Trebuchet MS"/>
              </a:rPr>
              <a:t>Productividad </a:t>
            </a:r>
            <a:r>
              <a:rPr dirty="0" sz="3600" spc="-5">
                <a:latin typeface="Trebuchet MS"/>
                <a:cs typeface="Trebuchet MS"/>
              </a:rPr>
              <a:t>y </a:t>
            </a:r>
            <a:r>
              <a:rPr dirty="0" sz="3600" spc="45">
                <a:latin typeface="Trebuchet MS"/>
                <a:cs typeface="Trebuchet MS"/>
              </a:rPr>
              <a:t>Fomento </a:t>
            </a:r>
            <a:r>
              <a:rPr dirty="0" sz="3600" spc="65">
                <a:latin typeface="Trebuchet MS"/>
                <a:cs typeface="Trebuchet MS"/>
              </a:rPr>
              <a:t>a </a:t>
            </a:r>
            <a:r>
              <a:rPr dirty="0" sz="3600" spc="125">
                <a:latin typeface="Trebuchet MS"/>
                <a:cs typeface="Trebuchet MS"/>
              </a:rPr>
              <a:t>los </a:t>
            </a:r>
            <a:r>
              <a:rPr dirty="0" sz="3600" spc="130">
                <a:latin typeface="Trebuchet MS"/>
                <a:cs typeface="Trebuchet MS"/>
              </a:rPr>
              <a:t> </a:t>
            </a:r>
            <a:r>
              <a:rPr dirty="0" sz="3600" spc="45">
                <a:latin typeface="Trebuchet MS"/>
                <a:cs typeface="Trebuchet MS"/>
              </a:rPr>
              <a:t>Valores</a:t>
            </a:r>
            <a:r>
              <a:rPr dirty="0" sz="3600" spc="50">
                <a:latin typeface="Trebuchet MS"/>
                <a:cs typeface="Trebuchet MS"/>
              </a:rPr>
              <a:t> </a:t>
            </a:r>
            <a:r>
              <a:rPr dirty="0" sz="3600" spc="70">
                <a:latin typeface="Trebuchet MS"/>
                <a:cs typeface="Trebuchet MS"/>
              </a:rPr>
              <a:t>de</a:t>
            </a:r>
            <a:r>
              <a:rPr dirty="0" sz="3600" spc="75">
                <a:latin typeface="Trebuchet MS"/>
                <a:cs typeface="Trebuchet MS"/>
              </a:rPr>
              <a:t> </a:t>
            </a:r>
            <a:r>
              <a:rPr dirty="0" sz="3600" spc="30">
                <a:latin typeface="Trebuchet MS"/>
                <a:cs typeface="Trebuchet MS"/>
              </a:rPr>
              <a:t>la</a:t>
            </a:r>
            <a:r>
              <a:rPr dirty="0" sz="3600" spc="35">
                <a:latin typeface="Trebuchet MS"/>
                <a:cs typeface="Trebuchet MS"/>
              </a:rPr>
              <a:t> </a:t>
            </a:r>
            <a:r>
              <a:rPr dirty="0" sz="3600" spc="-75">
                <a:latin typeface="Trebuchet MS"/>
                <a:cs typeface="Trebuchet MS"/>
              </a:rPr>
              <a:t>Juventud,</a:t>
            </a:r>
            <a:r>
              <a:rPr dirty="0" sz="3600" spc="-70">
                <a:latin typeface="Trebuchet MS"/>
                <a:cs typeface="Trebuchet MS"/>
              </a:rPr>
              <a:t> </a:t>
            </a:r>
            <a:r>
              <a:rPr dirty="0" sz="3600" spc="-5">
                <a:latin typeface="Trebuchet MS"/>
                <a:cs typeface="Trebuchet MS"/>
              </a:rPr>
              <a:t>y</a:t>
            </a:r>
            <a:r>
              <a:rPr dirty="0" sz="3600">
                <a:latin typeface="Trebuchet MS"/>
                <a:cs typeface="Trebuchet MS"/>
              </a:rPr>
              <a:t> </a:t>
            </a:r>
            <a:r>
              <a:rPr dirty="0" sz="3600" spc="30">
                <a:latin typeface="Trebuchet MS"/>
                <a:cs typeface="Trebuchet MS"/>
              </a:rPr>
              <a:t>la</a:t>
            </a:r>
            <a:r>
              <a:rPr dirty="0" sz="3600" spc="35">
                <a:latin typeface="Trebuchet MS"/>
                <a:cs typeface="Trebuchet MS"/>
              </a:rPr>
              <a:t> </a:t>
            </a:r>
            <a:r>
              <a:rPr dirty="0" sz="3600" spc="25">
                <a:latin typeface="Trebuchet MS"/>
                <a:cs typeface="Trebuchet MS"/>
              </a:rPr>
              <a:t>creación</a:t>
            </a:r>
            <a:r>
              <a:rPr dirty="0" sz="3600" spc="30">
                <a:latin typeface="Trebuchet MS"/>
                <a:cs typeface="Trebuchet MS"/>
              </a:rPr>
              <a:t> </a:t>
            </a:r>
            <a:r>
              <a:rPr dirty="0" sz="3600" spc="70">
                <a:latin typeface="Trebuchet MS"/>
                <a:cs typeface="Trebuchet MS"/>
              </a:rPr>
              <a:t>de</a:t>
            </a:r>
            <a:r>
              <a:rPr dirty="0" sz="3600" spc="75">
                <a:latin typeface="Trebuchet MS"/>
                <a:cs typeface="Trebuchet MS"/>
              </a:rPr>
              <a:t> </a:t>
            </a:r>
            <a:r>
              <a:rPr dirty="0" sz="3600" spc="30">
                <a:latin typeface="Trebuchet MS"/>
                <a:cs typeface="Trebuchet MS"/>
              </a:rPr>
              <a:t>la </a:t>
            </a:r>
            <a:r>
              <a:rPr dirty="0" sz="3600" spc="35">
                <a:latin typeface="Trebuchet MS"/>
                <a:cs typeface="Trebuchet MS"/>
              </a:rPr>
              <a:t> </a:t>
            </a:r>
            <a:r>
              <a:rPr dirty="0" sz="3600" spc="55">
                <a:latin typeface="Trebuchet MS"/>
                <a:cs typeface="Trebuchet MS"/>
              </a:rPr>
              <a:t>Ciudad</a:t>
            </a:r>
            <a:r>
              <a:rPr dirty="0" sz="3600" spc="-140">
                <a:latin typeface="Trebuchet MS"/>
                <a:cs typeface="Trebuchet MS"/>
              </a:rPr>
              <a:t> </a:t>
            </a:r>
            <a:r>
              <a:rPr dirty="0" sz="3600" spc="45">
                <a:latin typeface="Trebuchet MS"/>
                <a:cs typeface="Trebuchet MS"/>
              </a:rPr>
              <a:t>del</a:t>
            </a:r>
            <a:r>
              <a:rPr dirty="0" sz="3600" spc="-135">
                <a:latin typeface="Trebuchet MS"/>
                <a:cs typeface="Trebuchet MS"/>
              </a:rPr>
              <a:t> </a:t>
            </a:r>
            <a:r>
              <a:rPr dirty="0" sz="3600" spc="5">
                <a:latin typeface="Trebuchet MS"/>
                <a:cs typeface="Trebuchet MS"/>
              </a:rPr>
              <a:t>Conocimiento.</a:t>
            </a:r>
            <a:endParaRPr sz="3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6014" y="585854"/>
            <a:ext cx="1920875" cy="787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80" b="0">
                <a:latin typeface="Trebuchet MS"/>
                <a:cs typeface="Trebuchet MS"/>
              </a:rPr>
              <a:t>TEMAS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2958146" y="3"/>
            <a:ext cx="5330190" cy="2176780"/>
            <a:chOff x="12958146" y="3"/>
            <a:chExt cx="5330190" cy="2176780"/>
          </a:xfrm>
        </p:grpSpPr>
        <p:sp>
          <p:nvSpPr>
            <p:cNvPr id="4" name="object 4"/>
            <p:cNvSpPr/>
            <p:nvPr/>
          </p:nvSpPr>
          <p:spPr>
            <a:xfrm>
              <a:off x="12958146" y="3"/>
              <a:ext cx="3237865" cy="2176780"/>
            </a:xfrm>
            <a:custGeom>
              <a:avLst/>
              <a:gdLst/>
              <a:ahLst/>
              <a:cxnLst/>
              <a:rect l="l" t="t" r="r" b="b"/>
              <a:pathLst>
                <a:path w="3237865" h="2176780">
                  <a:moveTo>
                    <a:pt x="3237402" y="0"/>
                  </a:moveTo>
                  <a:lnTo>
                    <a:pt x="631961" y="0"/>
                  </a:lnTo>
                  <a:lnTo>
                    <a:pt x="438788" y="334328"/>
                  </a:lnTo>
                  <a:lnTo>
                    <a:pt x="0" y="1092397"/>
                  </a:lnTo>
                  <a:lnTo>
                    <a:pt x="627647" y="2176444"/>
                  </a:lnTo>
                  <a:lnTo>
                    <a:pt x="1978281" y="2176444"/>
                  </a:lnTo>
                  <a:lnTo>
                    <a:pt x="2380193" y="1482218"/>
                  </a:lnTo>
                  <a:lnTo>
                    <a:pt x="2380492" y="1482218"/>
                  </a:lnTo>
                  <a:lnTo>
                    <a:pt x="3237402" y="0"/>
                  </a:lnTo>
                  <a:close/>
                </a:path>
                <a:path w="3237865" h="2176780">
                  <a:moveTo>
                    <a:pt x="2380492" y="1482218"/>
                  </a:moveTo>
                  <a:lnTo>
                    <a:pt x="2380193" y="1482218"/>
                  </a:lnTo>
                  <a:lnTo>
                    <a:pt x="2380382" y="1482408"/>
                  </a:lnTo>
                  <a:lnTo>
                    <a:pt x="2380492" y="1482218"/>
                  </a:lnTo>
                  <a:close/>
                </a:path>
              </a:pathLst>
            </a:custGeom>
            <a:solidFill>
              <a:srgbClr val="D4171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5563983" y="3"/>
              <a:ext cx="2724150" cy="2176780"/>
            </a:xfrm>
            <a:custGeom>
              <a:avLst/>
              <a:gdLst/>
              <a:ahLst/>
              <a:cxnLst/>
              <a:rect l="l" t="t" r="r" b="b"/>
              <a:pathLst>
                <a:path w="2724150" h="2176780">
                  <a:moveTo>
                    <a:pt x="2724017" y="0"/>
                  </a:moveTo>
                  <a:lnTo>
                    <a:pt x="632482" y="0"/>
                  </a:lnTo>
                  <a:lnTo>
                    <a:pt x="0" y="1092397"/>
                  </a:lnTo>
                  <a:lnTo>
                    <a:pt x="627647" y="2176444"/>
                  </a:lnTo>
                  <a:lnTo>
                    <a:pt x="1978282" y="2176444"/>
                  </a:lnTo>
                  <a:lnTo>
                    <a:pt x="2348756" y="1536528"/>
                  </a:lnTo>
                  <a:lnTo>
                    <a:pt x="2352241" y="1536528"/>
                  </a:lnTo>
                  <a:lnTo>
                    <a:pt x="2724017" y="892062"/>
                  </a:lnTo>
                  <a:lnTo>
                    <a:pt x="2724017" y="0"/>
                  </a:lnTo>
                  <a:close/>
                </a:path>
                <a:path w="2724150" h="2176780">
                  <a:moveTo>
                    <a:pt x="2352241" y="1536528"/>
                  </a:moveTo>
                  <a:lnTo>
                    <a:pt x="2348756" y="1536528"/>
                  </a:lnTo>
                  <a:lnTo>
                    <a:pt x="2351313" y="1538137"/>
                  </a:lnTo>
                  <a:lnTo>
                    <a:pt x="2352241" y="1536528"/>
                  </a:lnTo>
                  <a:close/>
                </a:path>
              </a:pathLst>
            </a:custGeom>
            <a:solidFill>
              <a:srgbClr val="1736B1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8826135"/>
            <a:ext cx="2057399" cy="145732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61139" y="2832368"/>
            <a:ext cx="114300" cy="114299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idx="2" sz="half"/>
          </p:nvPr>
        </p:nvSpPr>
        <p:spPr>
          <a:prstGeom prst="rect"/>
        </p:spPr>
        <p:txBody>
          <a:bodyPr wrap="square" lIns="0" tIns="58419" rIns="0" bIns="0" rtlCol="0" vert="horz">
            <a:spAutoFit/>
          </a:bodyPr>
          <a:lstStyle/>
          <a:p>
            <a:pPr marL="12700" marR="10160">
              <a:lnSpc>
                <a:spcPts val="3300"/>
              </a:lnSpc>
              <a:spcBef>
                <a:spcPts val="459"/>
              </a:spcBef>
              <a:tabLst>
                <a:tab pos="2321560" algn="l"/>
                <a:tab pos="3177540" algn="l"/>
                <a:tab pos="4590415" algn="l"/>
                <a:tab pos="6597015" algn="l"/>
                <a:tab pos="7533005" algn="l"/>
              </a:tabLst>
            </a:pPr>
            <a:r>
              <a:rPr dirty="0" spc="-95"/>
              <a:t>V</a:t>
            </a:r>
            <a:r>
              <a:rPr dirty="0" spc="-10"/>
              <a:t>i</a:t>
            </a:r>
            <a:r>
              <a:rPr dirty="0" spc="114"/>
              <a:t>n</a:t>
            </a:r>
            <a:r>
              <a:rPr dirty="0" spc="-55"/>
              <a:t>c</a:t>
            </a:r>
            <a:r>
              <a:rPr dirty="0" spc="105"/>
              <a:t>u</a:t>
            </a:r>
            <a:r>
              <a:rPr dirty="0" spc="-10"/>
              <a:t>l</a:t>
            </a:r>
            <a:r>
              <a:rPr dirty="0" spc="55"/>
              <a:t>a</a:t>
            </a:r>
            <a:r>
              <a:rPr dirty="0" spc="-55"/>
              <a:t>c</a:t>
            </a:r>
            <a:r>
              <a:rPr dirty="0" spc="-10"/>
              <a:t>i</a:t>
            </a:r>
            <a:r>
              <a:rPr dirty="0" spc="140"/>
              <a:t>ó</a:t>
            </a:r>
            <a:r>
              <a:rPr dirty="0" spc="114"/>
              <a:t>n</a:t>
            </a:r>
            <a:r>
              <a:rPr dirty="0" spc="114"/>
              <a:t>	</a:t>
            </a:r>
            <a:r>
              <a:rPr dirty="0" spc="120"/>
              <a:t>d</a:t>
            </a:r>
            <a:r>
              <a:rPr dirty="0" spc="-5"/>
              <a:t>e</a:t>
            </a:r>
            <a:r>
              <a:rPr dirty="0" spc="-10"/>
              <a:t>l</a:t>
            </a:r>
            <a:r>
              <a:rPr dirty="0" spc="-10"/>
              <a:t>	</a:t>
            </a:r>
            <a:r>
              <a:rPr dirty="0" spc="190"/>
              <a:t>S</a:t>
            </a:r>
            <a:r>
              <a:rPr dirty="0" spc="-5"/>
              <a:t>e</a:t>
            </a:r>
            <a:r>
              <a:rPr dirty="0" spc="-55"/>
              <a:t>c</a:t>
            </a:r>
            <a:r>
              <a:rPr dirty="0" spc="-110"/>
              <a:t>t</a:t>
            </a:r>
            <a:r>
              <a:rPr dirty="0" spc="140"/>
              <a:t>o</a:t>
            </a:r>
            <a:r>
              <a:rPr dirty="0" spc="-10"/>
              <a:t>r</a:t>
            </a:r>
            <a:r>
              <a:rPr dirty="0" spc="-10"/>
              <a:t>	</a:t>
            </a:r>
            <a:r>
              <a:rPr dirty="0" spc="-5"/>
              <a:t>E</a:t>
            </a:r>
            <a:r>
              <a:rPr dirty="0" spc="120"/>
              <a:t>d</a:t>
            </a:r>
            <a:r>
              <a:rPr dirty="0" spc="105"/>
              <a:t>u</a:t>
            </a:r>
            <a:r>
              <a:rPr dirty="0" spc="-55"/>
              <a:t>c</a:t>
            </a:r>
            <a:r>
              <a:rPr dirty="0" spc="55"/>
              <a:t>a</a:t>
            </a:r>
            <a:r>
              <a:rPr dirty="0" spc="-110"/>
              <a:t>t</a:t>
            </a:r>
            <a:r>
              <a:rPr dirty="0" spc="-10"/>
              <a:t>i</a:t>
            </a:r>
            <a:r>
              <a:rPr dirty="0" spc="5"/>
              <a:t>v</a:t>
            </a:r>
            <a:r>
              <a:rPr dirty="0" spc="140"/>
              <a:t>o</a:t>
            </a:r>
            <a:r>
              <a:rPr dirty="0" spc="140"/>
              <a:t>	</a:t>
            </a:r>
            <a:r>
              <a:rPr dirty="0" spc="-55"/>
              <a:t>c</a:t>
            </a:r>
            <a:r>
              <a:rPr dirty="0" spc="140"/>
              <a:t>o</a:t>
            </a:r>
            <a:r>
              <a:rPr dirty="0" spc="114"/>
              <a:t>n</a:t>
            </a:r>
            <a:r>
              <a:rPr dirty="0" spc="114"/>
              <a:t>	</a:t>
            </a:r>
            <a:r>
              <a:rPr dirty="0" spc="-5"/>
              <a:t>e</a:t>
            </a:r>
            <a:r>
              <a:rPr dirty="0" spc="-10"/>
              <a:t>l  </a:t>
            </a:r>
            <a:r>
              <a:rPr dirty="0" spc="25"/>
              <a:t>Sector</a:t>
            </a:r>
            <a:r>
              <a:rPr dirty="0" spc="-114"/>
              <a:t> </a:t>
            </a:r>
            <a:r>
              <a:rPr dirty="0" spc="5"/>
              <a:t>Empresarial.</a:t>
            </a:r>
          </a:p>
          <a:p>
            <a:pPr marL="227329" marR="9525" indent="-114300">
              <a:lnSpc>
                <a:spcPts val="6600"/>
              </a:lnSpc>
              <a:spcBef>
                <a:spcPts val="660"/>
              </a:spcBef>
              <a:tabLst>
                <a:tab pos="1550670" algn="l"/>
                <a:tab pos="2726055" algn="l"/>
                <a:tab pos="3386454" algn="l"/>
                <a:tab pos="4925060" algn="l"/>
                <a:tab pos="5337810" algn="l"/>
                <a:tab pos="7417434" algn="l"/>
              </a:tabLst>
            </a:pPr>
            <a:r>
              <a:rPr dirty="0" spc="65"/>
              <a:t>Apoyo </a:t>
            </a:r>
            <a:r>
              <a:rPr dirty="0" spc="55"/>
              <a:t>a </a:t>
            </a:r>
            <a:r>
              <a:rPr dirty="0" spc="-10"/>
              <a:t>Jóvenes </a:t>
            </a:r>
            <a:r>
              <a:rPr dirty="0" spc="55"/>
              <a:t>Construyendo </a:t>
            </a:r>
            <a:r>
              <a:rPr dirty="0" spc="-5"/>
              <a:t>el </a:t>
            </a:r>
            <a:r>
              <a:rPr dirty="0" spc="20"/>
              <a:t>Futuro </a:t>
            </a:r>
            <a:r>
              <a:rPr dirty="0" spc="25"/>
              <a:t> </a:t>
            </a:r>
            <a:r>
              <a:rPr dirty="0" spc="125"/>
              <a:t>B</a:t>
            </a:r>
            <a:r>
              <a:rPr dirty="0" spc="-5"/>
              <a:t>e</a:t>
            </a:r>
            <a:r>
              <a:rPr dirty="0" spc="-55"/>
              <a:t>c</a:t>
            </a:r>
            <a:r>
              <a:rPr dirty="0" spc="55"/>
              <a:t>a</a:t>
            </a:r>
            <a:r>
              <a:rPr dirty="0" spc="185"/>
              <a:t>s</a:t>
            </a:r>
            <a:r>
              <a:rPr dirty="0" spc="-385"/>
              <a:t>,</a:t>
            </a:r>
            <a:r>
              <a:rPr dirty="0"/>
              <a:t>	</a:t>
            </a:r>
            <a:r>
              <a:rPr dirty="0" spc="125"/>
              <a:t>B</a:t>
            </a:r>
            <a:r>
              <a:rPr dirty="0" spc="140"/>
              <a:t>o</a:t>
            </a:r>
            <a:r>
              <a:rPr dirty="0" spc="-10"/>
              <a:t>l</a:t>
            </a:r>
            <a:r>
              <a:rPr dirty="0" spc="185"/>
              <a:t>s</a:t>
            </a:r>
            <a:r>
              <a:rPr dirty="0" spc="55"/>
              <a:t>a</a:t>
            </a:r>
            <a:r>
              <a:rPr dirty="0"/>
              <a:t>	</a:t>
            </a:r>
            <a:r>
              <a:rPr dirty="0" spc="120"/>
              <a:t>d</a:t>
            </a:r>
            <a:r>
              <a:rPr dirty="0" spc="-5"/>
              <a:t>e</a:t>
            </a:r>
            <a:r>
              <a:rPr dirty="0"/>
              <a:t>	</a:t>
            </a:r>
            <a:r>
              <a:rPr dirty="0" spc="-195"/>
              <a:t>T</a:t>
            </a:r>
            <a:r>
              <a:rPr dirty="0" spc="-10"/>
              <a:t>r</a:t>
            </a:r>
            <a:r>
              <a:rPr dirty="0" spc="55"/>
              <a:t>a</a:t>
            </a:r>
            <a:r>
              <a:rPr dirty="0" spc="110"/>
              <a:t>b</a:t>
            </a:r>
            <a:r>
              <a:rPr dirty="0" spc="55"/>
              <a:t>a</a:t>
            </a:r>
            <a:r>
              <a:rPr dirty="0" spc="-265"/>
              <a:t>j</a:t>
            </a:r>
            <a:r>
              <a:rPr dirty="0" spc="140"/>
              <a:t>o</a:t>
            </a:r>
            <a:r>
              <a:rPr dirty="0"/>
              <a:t>	</a:t>
            </a:r>
            <a:r>
              <a:rPr dirty="0" spc="-5"/>
              <a:t>y</a:t>
            </a:r>
            <a:r>
              <a:rPr dirty="0"/>
              <a:t>	</a:t>
            </a:r>
            <a:r>
              <a:rPr dirty="0" spc="70"/>
              <a:t>P</a:t>
            </a:r>
            <a:r>
              <a:rPr dirty="0" spc="-10"/>
              <a:t>r</a:t>
            </a:r>
            <a:r>
              <a:rPr dirty="0" spc="140"/>
              <a:t>o</a:t>
            </a:r>
            <a:r>
              <a:rPr dirty="0" spc="50"/>
              <a:t>g</a:t>
            </a:r>
            <a:r>
              <a:rPr dirty="0" spc="-10"/>
              <a:t>r</a:t>
            </a:r>
            <a:r>
              <a:rPr dirty="0" spc="55"/>
              <a:t>a</a:t>
            </a:r>
            <a:r>
              <a:rPr dirty="0" spc="80"/>
              <a:t>m</a:t>
            </a:r>
            <a:r>
              <a:rPr dirty="0" spc="55"/>
              <a:t>a</a:t>
            </a:r>
            <a:r>
              <a:rPr dirty="0" spc="185"/>
              <a:t>s</a:t>
            </a:r>
            <a:r>
              <a:rPr dirty="0"/>
              <a:t>	</a:t>
            </a:r>
            <a:r>
              <a:rPr dirty="0" spc="120"/>
              <a:t>d</a:t>
            </a:r>
            <a:r>
              <a:rPr dirty="0" spc="-5"/>
              <a:t>e</a:t>
            </a:r>
          </a:p>
          <a:p>
            <a:pPr marL="12700">
              <a:lnSpc>
                <a:spcPts val="2580"/>
              </a:lnSpc>
            </a:pPr>
            <a:r>
              <a:rPr dirty="0" spc="65"/>
              <a:t>Apoyo</a:t>
            </a:r>
            <a:r>
              <a:rPr dirty="0" spc="-114"/>
              <a:t> </a:t>
            </a:r>
            <a:r>
              <a:rPr dirty="0" spc="55"/>
              <a:t>a</a:t>
            </a:r>
            <a:r>
              <a:rPr dirty="0" spc="-110"/>
              <a:t> </a:t>
            </a:r>
            <a:r>
              <a:rPr dirty="0" spc="25"/>
              <a:t>la</a:t>
            </a:r>
            <a:r>
              <a:rPr dirty="0" spc="-110"/>
              <a:t> </a:t>
            </a:r>
            <a:r>
              <a:rPr dirty="0" spc="-65"/>
              <a:t>Juventud.</a:t>
            </a:r>
            <a:r>
              <a:rPr dirty="0" spc="-110"/>
              <a:t> </a:t>
            </a:r>
            <a:r>
              <a:rPr dirty="0" spc="45"/>
              <a:t>Educación</a:t>
            </a:r>
            <a:r>
              <a:rPr dirty="0" spc="-110"/>
              <a:t> </a:t>
            </a:r>
            <a:r>
              <a:rPr dirty="0" spc="60"/>
              <a:t>Dual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850"/>
          </a:p>
          <a:p>
            <a:pPr algn="just" marL="12700" marR="10160" indent="519430">
              <a:lnSpc>
                <a:spcPts val="3300"/>
              </a:lnSpc>
            </a:pPr>
            <a:r>
              <a:rPr dirty="0"/>
              <a:t>Firma</a:t>
            </a:r>
            <a:r>
              <a:rPr dirty="0" spc="5"/>
              <a:t> </a:t>
            </a:r>
            <a:r>
              <a:rPr dirty="0" spc="60"/>
              <a:t>de</a:t>
            </a:r>
            <a:r>
              <a:rPr dirty="0" spc="65"/>
              <a:t> Convenios</a:t>
            </a:r>
            <a:r>
              <a:rPr dirty="0" spc="70"/>
              <a:t> </a:t>
            </a:r>
            <a:r>
              <a:rPr dirty="0" spc="60"/>
              <a:t>de</a:t>
            </a:r>
            <a:r>
              <a:rPr dirty="0" spc="65"/>
              <a:t> </a:t>
            </a:r>
            <a:r>
              <a:rPr dirty="0" spc="15"/>
              <a:t>Practicas </a:t>
            </a:r>
            <a:r>
              <a:rPr dirty="0" spc="20"/>
              <a:t> </a:t>
            </a:r>
            <a:r>
              <a:rPr dirty="0" spc="25"/>
              <a:t>Profesionales,</a:t>
            </a:r>
            <a:r>
              <a:rPr dirty="0" spc="30"/>
              <a:t> </a:t>
            </a:r>
            <a:r>
              <a:rPr dirty="0" spc="60"/>
              <a:t>Estadías</a:t>
            </a:r>
            <a:r>
              <a:rPr dirty="0" spc="65"/>
              <a:t> </a:t>
            </a:r>
            <a:r>
              <a:rPr dirty="0" spc="45"/>
              <a:t>Empresariales</a:t>
            </a:r>
            <a:r>
              <a:rPr dirty="0" spc="50"/>
              <a:t> </a:t>
            </a:r>
            <a:r>
              <a:rPr dirty="0" spc="-5"/>
              <a:t>y </a:t>
            </a:r>
            <a:r>
              <a:rPr dirty="0"/>
              <a:t> </a:t>
            </a:r>
            <a:r>
              <a:rPr dirty="0" spc="30"/>
              <a:t>Servicio</a:t>
            </a:r>
            <a:r>
              <a:rPr dirty="0" spc="-114"/>
              <a:t> </a:t>
            </a:r>
            <a:r>
              <a:rPr dirty="0" spc="-10"/>
              <a:t>Social.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800"/>
          </a:p>
          <a:p>
            <a:pPr marL="113030" marR="5080" indent="676275">
              <a:lnSpc>
                <a:spcPts val="3300"/>
              </a:lnSpc>
              <a:spcBef>
                <a:spcPts val="5"/>
              </a:spcBef>
              <a:tabLst>
                <a:tab pos="3790950" algn="l"/>
                <a:tab pos="5355590" algn="l"/>
                <a:tab pos="6452235" algn="l"/>
              </a:tabLst>
            </a:pPr>
            <a:r>
              <a:rPr dirty="0" spc="-114"/>
              <a:t>C</a:t>
            </a:r>
            <a:r>
              <a:rPr dirty="0" spc="55"/>
              <a:t>a</a:t>
            </a:r>
            <a:r>
              <a:rPr dirty="0" spc="110"/>
              <a:t>p</a:t>
            </a:r>
            <a:r>
              <a:rPr dirty="0" spc="55"/>
              <a:t>a</a:t>
            </a:r>
            <a:r>
              <a:rPr dirty="0" spc="-55"/>
              <a:t>c</a:t>
            </a:r>
            <a:r>
              <a:rPr dirty="0" spc="-10"/>
              <a:t>i</a:t>
            </a:r>
            <a:r>
              <a:rPr dirty="0" spc="-110"/>
              <a:t>t</a:t>
            </a:r>
            <a:r>
              <a:rPr dirty="0" spc="55"/>
              <a:t>a</a:t>
            </a:r>
            <a:r>
              <a:rPr dirty="0" spc="-55"/>
              <a:t>c</a:t>
            </a:r>
            <a:r>
              <a:rPr dirty="0" spc="-10"/>
              <a:t>i</a:t>
            </a:r>
            <a:r>
              <a:rPr dirty="0" spc="140"/>
              <a:t>ó</a:t>
            </a:r>
            <a:r>
              <a:rPr dirty="0" spc="114"/>
              <a:t>n</a:t>
            </a:r>
            <a:r>
              <a:rPr dirty="0" spc="114"/>
              <a:t>	</a:t>
            </a:r>
            <a:r>
              <a:rPr dirty="0" spc="110"/>
              <a:t>p</a:t>
            </a:r>
            <a:r>
              <a:rPr dirty="0" spc="55"/>
              <a:t>a</a:t>
            </a:r>
            <a:r>
              <a:rPr dirty="0" spc="-10"/>
              <a:t>r</a:t>
            </a:r>
            <a:r>
              <a:rPr dirty="0" spc="55"/>
              <a:t>a</a:t>
            </a:r>
            <a:r>
              <a:rPr dirty="0" spc="55"/>
              <a:t>	</a:t>
            </a:r>
            <a:r>
              <a:rPr dirty="0" spc="-5"/>
              <a:t>e</a:t>
            </a:r>
            <a:r>
              <a:rPr dirty="0" spc="-10"/>
              <a:t>l</a:t>
            </a:r>
            <a:r>
              <a:rPr dirty="0" spc="-10"/>
              <a:t>	</a:t>
            </a:r>
            <a:r>
              <a:rPr dirty="0" spc="-195"/>
              <a:t>T</a:t>
            </a:r>
            <a:r>
              <a:rPr dirty="0" spc="-10"/>
              <a:t>r</a:t>
            </a:r>
            <a:r>
              <a:rPr dirty="0" spc="55"/>
              <a:t>a</a:t>
            </a:r>
            <a:r>
              <a:rPr dirty="0" spc="110"/>
              <a:t>b</a:t>
            </a:r>
            <a:r>
              <a:rPr dirty="0" spc="55"/>
              <a:t>a</a:t>
            </a:r>
            <a:r>
              <a:rPr dirty="0" spc="-265"/>
              <a:t>j</a:t>
            </a:r>
            <a:r>
              <a:rPr dirty="0" spc="140"/>
              <a:t>o</a:t>
            </a:r>
            <a:r>
              <a:rPr dirty="0" spc="-340"/>
              <a:t>.  </a:t>
            </a:r>
            <a:r>
              <a:rPr dirty="0" spc="30"/>
              <a:t>Emprendedores,</a:t>
            </a:r>
            <a:r>
              <a:rPr dirty="0" spc="-110"/>
              <a:t> </a:t>
            </a:r>
            <a:r>
              <a:rPr dirty="0" spc="40"/>
              <a:t>Autoempleo</a:t>
            </a:r>
            <a:r>
              <a:rPr dirty="0" spc="-105"/>
              <a:t> </a:t>
            </a:r>
            <a:r>
              <a:rPr dirty="0" spc="-5"/>
              <a:t>e</a:t>
            </a:r>
            <a:r>
              <a:rPr dirty="0" spc="-110"/>
              <a:t> </a:t>
            </a:r>
            <a:r>
              <a:rPr dirty="0" spc="40"/>
              <a:t>Incubadoras.</a:t>
            </a: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61139" y="4089668"/>
            <a:ext cx="114300" cy="114299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61139" y="4927868"/>
            <a:ext cx="114300" cy="114299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61139" y="6185168"/>
            <a:ext cx="114300" cy="114299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61139" y="7861568"/>
            <a:ext cx="114300" cy="114299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311722" y="2832368"/>
            <a:ext cx="114300" cy="114299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9594297" y="2610118"/>
            <a:ext cx="4175125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04390" algn="l"/>
                <a:tab pos="3974465" algn="l"/>
              </a:tabLst>
            </a:pPr>
            <a:r>
              <a:rPr dirty="0" sz="3000" spc="-5">
                <a:latin typeface="Trebuchet MS"/>
                <a:cs typeface="Trebuchet MS"/>
              </a:rPr>
              <a:t>E</a:t>
            </a:r>
            <a:r>
              <a:rPr dirty="0" sz="3000" spc="120">
                <a:latin typeface="Trebuchet MS"/>
                <a:cs typeface="Trebuchet MS"/>
              </a:rPr>
              <a:t>d</a:t>
            </a:r>
            <a:r>
              <a:rPr dirty="0" sz="3000" spc="105">
                <a:latin typeface="Trebuchet MS"/>
                <a:cs typeface="Trebuchet MS"/>
              </a:rPr>
              <a:t>u</a:t>
            </a:r>
            <a:r>
              <a:rPr dirty="0" sz="3000" spc="-55">
                <a:latin typeface="Trebuchet MS"/>
                <a:cs typeface="Trebuchet MS"/>
              </a:rPr>
              <a:t>c</a:t>
            </a:r>
            <a:r>
              <a:rPr dirty="0" sz="3000" spc="55">
                <a:latin typeface="Trebuchet MS"/>
                <a:cs typeface="Trebuchet MS"/>
              </a:rPr>
              <a:t>a</a:t>
            </a:r>
            <a:r>
              <a:rPr dirty="0" sz="3000" spc="-55">
                <a:latin typeface="Trebuchet MS"/>
                <a:cs typeface="Trebuchet MS"/>
              </a:rPr>
              <a:t>c</a:t>
            </a:r>
            <a:r>
              <a:rPr dirty="0" sz="3000" spc="-10">
                <a:latin typeface="Trebuchet MS"/>
                <a:cs typeface="Trebuchet MS"/>
              </a:rPr>
              <a:t>i</a:t>
            </a:r>
            <a:r>
              <a:rPr dirty="0" sz="3000" spc="140">
                <a:latin typeface="Trebuchet MS"/>
                <a:cs typeface="Trebuchet MS"/>
              </a:rPr>
              <a:t>ó</a:t>
            </a:r>
            <a:r>
              <a:rPr dirty="0" sz="3000" spc="114">
                <a:latin typeface="Trebuchet MS"/>
                <a:cs typeface="Trebuchet MS"/>
              </a:rPr>
              <a:t>n</a:t>
            </a:r>
            <a:r>
              <a:rPr dirty="0" sz="3000" spc="114">
                <a:latin typeface="Trebuchet MS"/>
                <a:cs typeface="Trebuchet MS"/>
              </a:rPr>
              <a:t>	</a:t>
            </a:r>
            <a:r>
              <a:rPr dirty="0" sz="3000" spc="-114">
                <a:latin typeface="Trebuchet MS"/>
                <a:cs typeface="Trebuchet MS"/>
              </a:rPr>
              <a:t>C</a:t>
            </a:r>
            <a:r>
              <a:rPr dirty="0" sz="3000" spc="140">
                <a:latin typeface="Trebuchet MS"/>
                <a:cs typeface="Trebuchet MS"/>
              </a:rPr>
              <a:t>o</a:t>
            </a:r>
            <a:r>
              <a:rPr dirty="0" sz="3000" spc="114">
                <a:latin typeface="Trebuchet MS"/>
                <a:cs typeface="Trebuchet MS"/>
              </a:rPr>
              <a:t>n</a:t>
            </a:r>
            <a:r>
              <a:rPr dirty="0" sz="3000" spc="-110">
                <a:latin typeface="Trebuchet MS"/>
                <a:cs typeface="Trebuchet MS"/>
              </a:rPr>
              <a:t>t</a:t>
            </a:r>
            <a:r>
              <a:rPr dirty="0" sz="3000" spc="-10">
                <a:latin typeface="Trebuchet MS"/>
                <a:cs typeface="Trebuchet MS"/>
              </a:rPr>
              <a:t>i</a:t>
            </a:r>
            <a:r>
              <a:rPr dirty="0" sz="3000" spc="114">
                <a:latin typeface="Trebuchet MS"/>
                <a:cs typeface="Trebuchet MS"/>
              </a:rPr>
              <a:t>n</a:t>
            </a:r>
            <a:r>
              <a:rPr dirty="0" sz="3000" spc="80">
                <a:latin typeface="Trebuchet MS"/>
                <a:cs typeface="Trebuchet MS"/>
              </a:rPr>
              <a:t>ua</a:t>
            </a:r>
            <a:r>
              <a:rPr dirty="0" sz="3000" spc="80">
                <a:latin typeface="Trebuchet MS"/>
                <a:cs typeface="Trebuchet MS"/>
              </a:rPr>
              <a:t>	</a:t>
            </a:r>
            <a:r>
              <a:rPr dirty="0" sz="3000" spc="-5">
                <a:latin typeface="Trebuchet MS"/>
                <a:cs typeface="Trebuchet MS"/>
              </a:rPr>
              <a:t>y</a:t>
            </a:r>
            <a:endParaRPr sz="30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790500" y="2610118"/>
            <a:ext cx="2516505" cy="901700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 indent="266700">
              <a:lnSpc>
                <a:spcPts val="3300"/>
              </a:lnSpc>
              <a:spcBef>
                <a:spcPts val="459"/>
              </a:spcBef>
              <a:tabLst>
                <a:tab pos="702310" algn="l"/>
              </a:tabLst>
            </a:pPr>
            <a:r>
              <a:rPr dirty="0" sz="3000" spc="-114">
                <a:latin typeface="Trebuchet MS"/>
                <a:cs typeface="Trebuchet MS"/>
              </a:rPr>
              <a:t>C</a:t>
            </a:r>
            <a:r>
              <a:rPr dirty="0" sz="3000" spc="55">
                <a:latin typeface="Trebuchet MS"/>
                <a:cs typeface="Trebuchet MS"/>
              </a:rPr>
              <a:t>a</a:t>
            </a:r>
            <a:r>
              <a:rPr dirty="0" sz="3000" spc="110">
                <a:latin typeface="Trebuchet MS"/>
                <a:cs typeface="Trebuchet MS"/>
              </a:rPr>
              <a:t>p</a:t>
            </a:r>
            <a:r>
              <a:rPr dirty="0" sz="3000" spc="55">
                <a:latin typeface="Trebuchet MS"/>
                <a:cs typeface="Trebuchet MS"/>
              </a:rPr>
              <a:t>a</a:t>
            </a:r>
            <a:r>
              <a:rPr dirty="0" sz="3000" spc="-55">
                <a:latin typeface="Trebuchet MS"/>
                <a:cs typeface="Trebuchet MS"/>
              </a:rPr>
              <a:t>c</a:t>
            </a:r>
            <a:r>
              <a:rPr dirty="0" sz="3000" spc="-10">
                <a:latin typeface="Trebuchet MS"/>
                <a:cs typeface="Trebuchet MS"/>
              </a:rPr>
              <a:t>i</a:t>
            </a:r>
            <a:r>
              <a:rPr dirty="0" sz="3000" spc="-110">
                <a:latin typeface="Trebuchet MS"/>
                <a:cs typeface="Trebuchet MS"/>
              </a:rPr>
              <a:t>t</a:t>
            </a:r>
            <a:r>
              <a:rPr dirty="0" sz="3000" spc="55">
                <a:latin typeface="Trebuchet MS"/>
                <a:cs typeface="Trebuchet MS"/>
              </a:rPr>
              <a:t>a</a:t>
            </a:r>
            <a:r>
              <a:rPr dirty="0" sz="3000" spc="-55">
                <a:latin typeface="Trebuchet MS"/>
                <a:cs typeface="Trebuchet MS"/>
              </a:rPr>
              <a:t>c</a:t>
            </a:r>
            <a:r>
              <a:rPr dirty="0" sz="3000" spc="-10">
                <a:latin typeface="Trebuchet MS"/>
                <a:cs typeface="Trebuchet MS"/>
              </a:rPr>
              <a:t>i</a:t>
            </a:r>
            <a:r>
              <a:rPr dirty="0" sz="3000" spc="140">
                <a:latin typeface="Trebuchet MS"/>
                <a:cs typeface="Trebuchet MS"/>
              </a:rPr>
              <a:t>ó</a:t>
            </a:r>
            <a:r>
              <a:rPr dirty="0" sz="3000" spc="80">
                <a:latin typeface="Trebuchet MS"/>
                <a:cs typeface="Trebuchet MS"/>
              </a:rPr>
              <a:t>n  </a:t>
            </a:r>
            <a:r>
              <a:rPr dirty="0" sz="3000" spc="-5">
                <a:latin typeface="Trebuchet MS"/>
                <a:cs typeface="Trebuchet MS"/>
              </a:rPr>
              <a:t>e</a:t>
            </a:r>
            <a:r>
              <a:rPr dirty="0" sz="3000" spc="-10">
                <a:latin typeface="Trebuchet MS"/>
                <a:cs typeface="Trebuchet MS"/>
              </a:rPr>
              <a:t>l</a:t>
            </a:r>
            <a:r>
              <a:rPr dirty="0" sz="3000" spc="-10">
                <a:latin typeface="Trebuchet MS"/>
                <a:cs typeface="Trebuchet MS"/>
              </a:rPr>
              <a:t>	</a:t>
            </a:r>
            <a:r>
              <a:rPr dirty="0" sz="3000" spc="90">
                <a:latin typeface="Trebuchet MS"/>
                <a:cs typeface="Trebuchet MS"/>
              </a:rPr>
              <a:t>D</a:t>
            </a:r>
            <a:r>
              <a:rPr dirty="0" sz="3000" spc="-5">
                <a:latin typeface="Trebuchet MS"/>
                <a:cs typeface="Trebuchet MS"/>
              </a:rPr>
              <a:t>e</a:t>
            </a:r>
            <a:r>
              <a:rPr dirty="0" sz="3000" spc="185">
                <a:latin typeface="Trebuchet MS"/>
                <a:cs typeface="Trebuchet MS"/>
              </a:rPr>
              <a:t>s</a:t>
            </a:r>
            <a:r>
              <a:rPr dirty="0" sz="3000" spc="55">
                <a:latin typeface="Trebuchet MS"/>
                <a:cs typeface="Trebuchet MS"/>
              </a:rPr>
              <a:t>a</a:t>
            </a:r>
            <a:r>
              <a:rPr dirty="0" sz="3000" spc="-10">
                <a:latin typeface="Trebuchet MS"/>
                <a:cs typeface="Trebuchet MS"/>
              </a:rPr>
              <a:t>rr</a:t>
            </a:r>
            <a:r>
              <a:rPr dirty="0" sz="3000" spc="140">
                <a:latin typeface="Trebuchet MS"/>
                <a:cs typeface="Trebuchet MS"/>
              </a:rPr>
              <a:t>o</a:t>
            </a:r>
            <a:r>
              <a:rPr dirty="0" sz="3000" spc="-10">
                <a:latin typeface="Trebuchet MS"/>
                <a:cs typeface="Trebuchet MS"/>
              </a:rPr>
              <a:t>ll</a:t>
            </a:r>
            <a:r>
              <a:rPr dirty="0" sz="3000" spc="140">
                <a:latin typeface="Trebuchet MS"/>
                <a:cs typeface="Trebuchet MS"/>
              </a:rPr>
              <a:t>o</a:t>
            </a:r>
            <a:endParaRPr sz="3000">
              <a:latin typeface="Trebuchet MS"/>
              <a:cs typeface="Trebuchet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594297" y="3029218"/>
            <a:ext cx="3851275" cy="901700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3300"/>
              </a:lnSpc>
              <a:spcBef>
                <a:spcPts val="459"/>
              </a:spcBef>
              <a:tabLst>
                <a:tab pos="3049905" algn="l"/>
              </a:tabLst>
            </a:pPr>
            <a:r>
              <a:rPr dirty="0" sz="3000" spc="-105">
                <a:latin typeface="Trebuchet MS"/>
                <a:cs typeface="Trebuchet MS"/>
              </a:rPr>
              <a:t>F</a:t>
            </a:r>
            <a:r>
              <a:rPr dirty="0" sz="3000" spc="105">
                <a:latin typeface="Trebuchet MS"/>
                <a:cs typeface="Trebuchet MS"/>
              </a:rPr>
              <a:t>u</a:t>
            </a:r>
            <a:r>
              <a:rPr dirty="0" sz="3000" spc="114">
                <a:latin typeface="Trebuchet MS"/>
                <a:cs typeface="Trebuchet MS"/>
              </a:rPr>
              <a:t>n</a:t>
            </a:r>
            <a:r>
              <a:rPr dirty="0" sz="3000" spc="120">
                <a:latin typeface="Trebuchet MS"/>
                <a:cs typeface="Trebuchet MS"/>
              </a:rPr>
              <a:t>d</a:t>
            </a:r>
            <a:r>
              <a:rPr dirty="0" sz="3000" spc="55">
                <a:latin typeface="Trebuchet MS"/>
                <a:cs typeface="Trebuchet MS"/>
              </a:rPr>
              <a:t>a</a:t>
            </a:r>
            <a:r>
              <a:rPr dirty="0" sz="3000" spc="80">
                <a:latin typeface="Trebuchet MS"/>
                <a:cs typeface="Trebuchet MS"/>
              </a:rPr>
              <a:t>m</a:t>
            </a:r>
            <a:r>
              <a:rPr dirty="0" sz="3000" spc="-5">
                <a:latin typeface="Trebuchet MS"/>
                <a:cs typeface="Trebuchet MS"/>
              </a:rPr>
              <a:t>e</a:t>
            </a:r>
            <a:r>
              <a:rPr dirty="0" sz="3000" spc="114">
                <a:latin typeface="Trebuchet MS"/>
                <a:cs typeface="Trebuchet MS"/>
              </a:rPr>
              <a:t>n</a:t>
            </a:r>
            <a:r>
              <a:rPr dirty="0" sz="3000" spc="-110">
                <a:latin typeface="Trebuchet MS"/>
                <a:cs typeface="Trebuchet MS"/>
              </a:rPr>
              <a:t>t</a:t>
            </a:r>
            <a:r>
              <a:rPr dirty="0" sz="3000" spc="55">
                <a:latin typeface="Trebuchet MS"/>
                <a:cs typeface="Trebuchet MS"/>
              </a:rPr>
              <a:t>a</a:t>
            </a:r>
            <a:r>
              <a:rPr dirty="0" sz="3000" spc="-10">
                <a:latin typeface="Trebuchet MS"/>
                <a:cs typeface="Trebuchet MS"/>
              </a:rPr>
              <a:t>l</a:t>
            </a:r>
            <a:r>
              <a:rPr dirty="0" sz="3000" spc="-5">
                <a:latin typeface="Trebuchet MS"/>
                <a:cs typeface="Trebuchet MS"/>
              </a:rPr>
              <a:t>e</a:t>
            </a:r>
            <a:r>
              <a:rPr dirty="0" sz="3000" spc="185">
                <a:latin typeface="Trebuchet MS"/>
                <a:cs typeface="Trebuchet MS"/>
              </a:rPr>
              <a:t>s</a:t>
            </a:r>
            <a:r>
              <a:rPr dirty="0" sz="3000" spc="185">
                <a:latin typeface="Trebuchet MS"/>
                <a:cs typeface="Trebuchet MS"/>
              </a:rPr>
              <a:t>	</a:t>
            </a:r>
            <a:r>
              <a:rPr dirty="0" sz="3000" spc="110">
                <a:latin typeface="Trebuchet MS"/>
                <a:cs typeface="Trebuchet MS"/>
              </a:rPr>
              <a:t>p</a:t>
            </a:r>
            <a:r>
              <a:rPr dirty="0" sz="3000" spc="55">
                <a:latin typeface="Trebuchet MS"/>
                <a:cs typeface="Trebuchet MS"/>
              </a:rPr>
              <a:t>a</a:t>
            </a:r>
            <a:r>
              <a:rPr dirty="0" sz="3000" spc="-10">
                <a:latin typeface="Trebuchet MS"/>
                <a:cs typeface="Trebuchet MS"/>
              </a:rPr>
              <a:t>r</a:t>
            </a:r>
            <a:r>
              <a:rPr dirty="0" sz="3000" spc="40">
                <a:latin typeface="Trebuchet MS"/>
                <a:cs typeface="Trebuchet MS"/>
              </a:rPr>
              <a:t>a  </a:t>
            </a:r>
            <a:r>
              <a:rPr dirty="0" sz="3000" spc="-85">
                <a:latin typeface="Trebuchet MS"/>
                <a:cs typeface="Trebuchet MS"/>
              </a:rPr>
              <a:t>Juvenil.</a:t>
            </a:r>
            <a:endParaRPr sz="3000">
              <a:latin typeface="Trebuchet MS"/>
              <a:cs typeface="Trebuchet MS"/>
            </a:endParaRPr>
          </a:p>
        </p:txBody>
      </p:sp>
      <p:pic>
        <p:nvPicPr>
          <p:cNvPr id="17" name="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311722" y="4508768"/>
            <a:ext cx="114300" cy="114299"/>
          </a:xfrm>
          <a:prstGeom prst="rect">
            <a:avLst/>
          </a:prstGeom>
        </p:spPr>
      </p:pic>
      <p:sp>
        <p:nvSpPr>
          <p:cNvPr id="18" name="object 18"/>
          <p:cNvSpPr txBox="1"/>
          <p:nvPr/>
        </p:nvSpPr>
        <p:spPr>
          <a:xfrm>
            <a:off x="9594297" y="4286518"/>
            <a:ext cx="6710680" cy="4254500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715" indent="119380">
              <a:lnSpc>
                <a:spcPts val="3300"/>
              </a:lnSpc>
              <a:spcBef>
                <a:spcPts val="459"/>
              </a:spcBef>
            </a:pPr>
            <a:r>
              <a:rPr dirty="0" sz="3000" spc="-10">
                <a:latin typeface="Trebuchet MS"/>
                <a:cs typeface="Trebuchet MS"/>
              </a:rPr>
              <a:t>Turismo,</a:t>
            </a:r>
            <a:r>
              <a:rPr dirty="0" sz="3000" spc="25">
                <a:latin typeface="Trebuchet MS"/>
                <a:cs typeface="Trebuchet MS"/>
              </a:rPr>
              <a:t> Recreación </a:t>
            </a:r>
            <a:r>
              <a:rPr dirty="0" sz="3000" spc="-5">
                <a:latin typeface="Trebuchet MS"/>
                <a:cs typeface="Trebuchet MS"/>
              </a:rPr>
              <a:t>y</a:t>
            </a:r>
            <a:r>
              <a:rPr dirty="0" sz="3000" spc="30">
                <a:latin typeface="Trebuchet MS"/>
                <a:cs typeface="Trebuchet MS"/>
              </a:rPr>
              <a:t> </a:t>
            </a:r>
            <a:r>
              <a:rPr dirty="0" sz="3000" spc="5">
                <a:latin typeface="Trebuchet MS"/>
                <a:cs typeface="Trebuchet MS"/>
              </a:rPr>
              <a:t>Cultura</a:t>
            </a:r>
            <a:r>
              <a:rPr dirty="0" sz="3000" spc="25">
                <a:latin typeface="Trebuchet MS"/>
                <a:cs typeface="Trebuchet MS"/>
              </a:rPr>
              <a:t> </a:t>
            </a:r>
            <a:r>
              <a:rPr dirty="0" sz="3000" spc="50">
                <a:latin typeface="Trebuchet MS"/>
                <a:cs typeface="Trebuchet MS"/>
              </a:rPr>
              <a:t>para</a:t>
            </a:r>
            <a:r>
              <a:rPr dirty="0" sz="3000" spc="30">
                <a:latin typeface="Trebuchet MS"/>
                <a:cs typeface="Trebuchet MS"/>
              </a:rPr>
              <a:t> </a:t>
            </a:r>
            <a:r>
              <a:rPr dirty="0" sz="3000" spc="25">
                <a:latin typeface="Trebuchet MS"/>
                <a:cs typeface="Trebuchet MS"/>
              </a:rPr>
              <a:t>la </a:t>
            </a:r>
            <a:r>
              <a:rPr dirty="0" sz="3000" spc="-890">
                <a:latin typeface="Trebuchet MS"/>
                <a:cs typeface="Trebuchet MS"/>
              </a:rPr>
              <a:t> </a:t>
            </a:r>
            <a:r>
              <a:rPr dirty="0" sz="3000" spc="70">
                <a:latin typeface="Trebuchet MS"/>
                <a:cs typeface="Trebuchet MS"/>
              </a:rPr>
              <a:t>Sociedad</a:t>
            </a:r>
            <a:r>
              <a:rPr dirty="0" sz="3000" spc="-114">
                <a:latin typeface="Trebuchet MS"/>
                <a:cs typeface="Trebuchet MS"/>
              </a:rPr>
              <a:t> </a:t>
            </a:r>
            <a:r>
              <a:rPr dirty="0" sz="3000" spc="-45">
                <a:latin typeface="Trebuchet MS"/>
                <a:cs typeface="Trebuchet MS"/>
              </a:rPr>
              <a:t>Juvenil</a:t>
            </a:r>
            <a:r>
              <a:rPr dirty="0" sz="3000" spc="-110">
                <a:latin typeface="Trebuchet MS"/>
                <a:cs typeface="Trebuchet MS"/>
              </a:rPr>
              <a:t> </a:t>
            </a:r>
            <a:r>
              <a:rPr dirty="0" sz="3000" spc="-45">
                <a:latin typeface="Trebuchet MS"/>
                <a:cs typeface="Trebuchet MS"/>
              </a:rPr>
              <a:t>(TURECURSO).</a:t>
            </a:r>
            <a:endParaRPr sz="3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800">
              <a:latin typeface="Trebuchet MS"/>
              <a:cs typeface="Trebuchet MS"/>
            </a:endParaRPr>
          </a:p>
          <a:p>
            <a:pPr marL="12700" marR="8255" indent="471805">
              <a:lnSpc>
                <a:spcPts val="3300"/>
              </a:lnSpc>
              <a:tabLst>
                <a:tab pos="2354580" algn="l"/>
                <a:tab pos="5111115" algn="l"/>
                <a:tab pos="6374765" algn="l"/>
              </a:tabLst>
            </a:pPr>
            <a:r>
              <a:rPr dirty="0" sz="3000" spc="90">
                <a:latin typeface="Trebuchet MS"/>
                <a:cs typeface="Trebuchet MS"/>
              </a:rPr>
              <a:t>D</a:t>
            </a:r>
            <a:r>
              <a:rPr dirty="0" sz="3000" spc="-5">
                <a:latin typeface="Trebuchet MS"/>
                <a:cs typeface="Trebuchet MS"/>
              </a:rPr>
              <a:t>e</a:t>
            </a:r>
            <a:r>
              <a:rPr dirty="0" sz="3000" spc="110">
                <a:latin typeface="Trebuchet MS"/>
                <a:cs typeface="Trebuchet MS"/>
              </a:rPr>
              <a:t>p</a:t>
            </a:r>
            <a:r>
              <a:rPr dirty="0" sz="3000" spc="140">
                <a:latin typeface="Trebuchet MS"/>
                <a:cs typeface="Trebuchet MS"/>
              </a:rPr>
              <a:t>o</a:t>
            </a:r>
            <a:r>
              <a:rPr dirty="0" sz="3000" spc="-10">
                <a:latin typeface="Trebuchet MS"/>
                <a:cs typeface="Trebuchet MS"/>
              </a:rPr>
              <a:t>r</a:t>
            </a:r>
            <a:r>
              <a:rPr dirty="0" sz="3000" spc="-110">
                <a:latin typeface="Trebuchet MS"/>
                <a:cs typeface="Trebuchet MS"/>
              </a:rPr>
              <a:t>t</a:t>
            </a:r>
            <a:r>
              <a:rPr dirty="0" sz="3000" spc="-5">
                <a:latin typeface="Trebuchet MS"/>
                <a:cs typeface="Trebuchet MS"/>
              </a:rPr>
              <a:t>e</a:t>
            </a:r>
            <a:r>
              <a:rPr dirty="0" sz="3000" spc="-5">
                <a:latin typeface="Trebuchet MS"/>
                <a:cs typeface="Trebuchet MS"/>
              </a:rPr>
              <a:t>	</a:t>
            </a:r>
            <a:r>
              <a:rPr dirty="0" sz="3000" spc="-105">
                <a:latin typeface="Trebuchet MS"/>
                <a:cs typeface="Trebuchet MS"/>
              </a:rPr>
              <a:t>F</a:t>
            </a:r>
            <a:r>
              <a:rPr dirty="0" sz="3000" spc="105">
                <a:latin typeface="Trebuchet MS"/>
                <a:cs typeface="Trebuchet MS"/>
              </a:rPr>
              <a:t>u</a:t>
            </a:r>
            <a:r>
              <a:rPr dirty="0" sz="3000" spc="114">
                <a:latin typeface="Trebuchet MS"/>
                <a:cs typeface="Trebuchet MS"/>
              </a:rPr>
              <a:t>n</a:t>
            </a:r>
            <a:r>
              <a:rPr dirty="0" sz="3000" spc="120">
                <a:latin typeface="Trebuchet MS"/>
                <a:cs typeface="Trebuchet MS"/>
              </a:rPr>
              <a:t>d</a:t>
            </a:r>
            <a:r>
              <a:rPr dirty="0" sz="3000" spc="55">
                <a:latin typeface="Trebuchet MS"/>
                <a:cs typeface="Trebuchet MS"/>
              </a:rPr>
              <a:t>a</a:t>
            </a:r>
            <a:r>
              <a:rPr dirty="0" sz="3000" spc="80">
                <a:latin typeface="Trebuchet MS"/>
                <a:cs typeface="Trebuchet MS"/>
              </a:rPr>
              <a:t>m</a:t>
            </a:r>
            <a:r>
              <a:rPr dirty="0" sz="3000" spc="-5">
                <a:latin typeface="Trebuchet MS"/>
                <a:cs typeface="Trebuchet MS"/>
              </a:rPr>
              <a:t>e</a:t>
            </a:r>
            <a:r>
              <a:rPr dirty="0" sz="3000" spc="114">
                <a:latin typeface="Trebuchet MS"/>
                <a:cs typeface="Trebuchet MS"/>
              </a:rPr>
              <a:t>n</a:t>
            </a:r>
            <a:r>
              <a:rPr dirty="0" sz="3000" spc="-110">
                <a:latin typeface="Trebuchet MS"/>
                <a:cs typeface="Trebuchet MS"/>
              </a:rPr>
              <a:t>t</a:t>
            </a:r>
            <a:r>
              <a:rPr dirty="0" sz="3000" spc="55">
                <a:latin typeface="Trebuchet MS"/>
                <a:cs typeface="Trebuchet MS"/>
              </a:rPr>
              <a:t>a</a:t>
            </a:r>
            <a:r>
              <a:rPr dirty="0" sz="3000" spc="-10">
                <a:latin typeface="Trebuchet MS"/>
                <a:cs typeface="Trebuchet MS"/>
              </a:rPr>
              <a:t>l</a:t>
            </a:r>
            <a:r>
              <a:rPr dirty="0" sz="3000" spc="-10">
                <a:latin typeface="Trebuchet MS"/>
                <a:cs typeface="Trebuchet MS"/>
              </a:rPr>
              <a:t>	</a:t>
            </a:r>
            <a:r>
              <a:rPr dirty="0" sz="3000" spc="110">
                <a:latin typeface="Trebuchet MS"/>
                <a:cs typeface="Trebuchet MS"/>
              </a:rPr>
              <a:t>p</a:t>
            </a:r>
            <a:r>
              <a:rPr dirty="0" sz="3000" spc="55">
                <a:latin typeface="Trebuchet MS"/>
                <a:cs typeface="Trebuchet MS"/>
              </a:rPr>
              <a:t>a</a:t>
            </a:r>
            <a:r>
              <a:rPr dirty="0" sz="3000" spc="-10">
                <a:latin typeface="Trebuchet MS"/>
                <a:cs typeface="Trebuchet MS"/>
              </a:rPr>
              <a:t>r</a:t>
            </a:r>
            <a:r>
              <a:rPr dirty="0" sz="3000" spc="55">
                <a:latin typeface="Trebuchet MS"/>
                <a:cs typeface="Trebuchet MS"/>
              </a:rPr>
              <a:t>a</a:t>
            </a:r>
            <a:r>
              <a:rPr dirty="0" sz="3000" spc="55">
                <a:latin typeface="Trebuchet MS"/>
                <a:cs typeface="Trebuchet MS"/>
              </a:rPr>
              <a:t>	</a:t>
            </a:r>
            <a:r>
              <a:rPr dirty="0" sz="3000" spc="-5">
                <a:latin typeface="Trebuchet MS"/>
                <a:cs typeface="Trebuchet MS"/>
              </a:rPr>
              <a:t>e</a:t>
            </a:r>
            <a:r>
              <a:rPr dirty="0" sz="3000" spc="-10">
                <a:latin typeface="Trebuchet MS"/>
                <a:cs typeface="Trebuchet MS"/>
              </a:rPr>
              <a:t>l  </a:t>
            </a:r>
            <a:r>
              <a:rPr dirty="0" sz="3000">
                <a:latin typeface="Trebuchet MS"/>
                <a:cs typeface="Trebuchet MS"/>
              </a:rPr>
              <a:t>Crecimiento</a:t>
            </a:r>
            <a:r>
              <a:rPr dirty="0" sz="3000" spc="-114">
                <a:latin typeface="Trebuchet MS"/>
                <a:cs typeface="Trebuchet MS"/>
              </a:rPr>
              <a:t> </a:t>
            </a:r>
            <a:r>
              <a:rPr dirty="0" sz="3000" spc="60">
                <a:latin typeface="Trebuchet MS"/>
                <a:cs typeface="Trebuchet MS"/>
              </a:rPr>
              <a:t>de</a:t>
            </a:r>
            <a:r>
              <a:rPr dirty="0" sz="3000" spc="-110">
                <a:latin typeface="Trebuchet MS"/>
                <a:cs typeface="Trebuchet MS"/>
              </a:rPr>
              <a:t> </a:t>
            </a:r>
            <a:r>
              <a:rPr dirty="0" sz="3000" spc="25">
                <a:latin typeface="Trebuchet MS"/>
                <a:cs typeface="Trebuchet MS"/>
              </a:rPr>
              <a:t>la</a:t>
            </a:r>
            <a:r>
              <a:rPr dirty="0" sz="3000" spc="-110">
                <a:latin typeface="Trebuchet MS"/>
                <a:cs typeface="Trebuchet MS"/>
              </a:rPr>
              <a:t> </a:t>
            </a:r>
            <a:r>
              <a:rPr dirty="0" sz="3000" spc="-65">
                <a:latin typeface="Trebuchet MS"/>
                <a:cs typeface="Trebuchet MS"/>
              </a:rPr>
              <a:t>Juventud.</a:t>
            </a:r>
            <a:endParaRPr sz="3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800">
              <a:latin typeface="Trebuchet MS"/>
              <a:cs typeface="Trebuchet MS"/>
            </a:endParaRPr>
          </a:p>
          <a:p>
            <a:pPr marL="12700" marR="5080" indent="109855">
              <a:lnSpc>
                <a:spcPts val="3300"/>
              </a:lnSpc>
            </a:pPr>
            <a:r>
              <a:rPr dirty="0" sz="3000" spc="35">
                <a:latin typeface="Trebuchet MS"/>
                <a:cs typeface="Trebuchet MS"/>
              </a:rPr>
              <a:t>Fomento </a:t>
            </a:r>
            <a:r>
              <a:rPr dirty="0" sz="3000" spc="55">
                <a:latin typeface="Trebuchet MS"/>
                <a:cs typeface="Trebuchet MS"/>
              </a:rPr>
              <a:t>a</a:t>
            </a:r>
            <a:r>
              <a:rPr dirty="0" sz="3000" spc="35">
                <a:latin typeface="Trebuchet MS"/>
                <a:cs typeface="Trebuchet MS"/>
              </a:rPr>
              <a:t> </a:t>
            </a:r>
            <a:r>
              <a:rPr dirty="0" sz="3000" spc="105">
                <a:latin typeface="Trebuchet MS"/>
                <a:cs typeface="Trebuchet MS"/>
              </a:rPr>
              <a:t>los</a:t>
            </a:r>
            <a:r>
              <a:rPr dirty="0" sz="3000" spc="35">
                <a:latin typeface="Trebuchet MS"/>
                <a:cs typeface="Trebuchet MS"/>
              </a:rPr>
              <a:t> Valores </a:t>
            </a:r>
            <a:r>
              <a:rPr dirty="0" sz="3000" spc="-5">
                <a:latin typeface="Trebuchet MS"/>
                <a:cs typeface="Trebuchet MS"/>
              </a:rPr>
              <a:t>y</a:t>
            </a:r>
            <a:r>
              <a:rPr dirty="0" sz="3000" spc="35">
                <a:latin typeface="Trebuchet MS"/>
                <a:cs typeface="Trebuchet MS"/>
              </a:rPr>
              <a:t> </a:t>
            </a:r>
            <a:r>
              <a:rPr dirty="0" sz="3000" spc="5">
                <a:latin typeface="Trebuchet MS"/>
                <a:cs typeface="Trebuchet MS"/>
              </a:rPr>
              <a:t>Cultura</a:t>
            </a:r>
            <a:r>
              <a:rPr dirty="0" sz="3000" spc="40">
                <a:latin typeface="Trebuchet MS"/>
                <a:cs typeface="Trebuchet MS"/>
              </a:rPr>
              <a:t> </a:t>
            </a:r>
            <a:r>
              <a:rPr dirty="0" sz="3000" spc="60">
                <a:latin typeface="Trebuchet MS"/>
                <a:cs typeface="Trebuchet MS"/>
              </a:rPr>
              <a:t>de</a:t>
            </a:r>
            <a:r>
              <a:rPr dirty="0" sz="3000" spc="35">
                <a:latin typeface="Trebuchet MS"/>
                <a:cs typeface="Trebuchet MS"/>
              </a:rPr>
              <a:t> </a:t>
            </a:r>
            <a:r>
              <a:rPr dirty="0" sz="3000" spc="25">
                <a:latin typeface="Trebuchet MS"/>
                <a:cs typeface="Trebuchet MS"/>
              </a:rPr>
              <a:t>la </a:t>
            </a:r>
            <a:r>
              <a:rPr dirty="0" sz="3000" spc="-890">
                <a:latin typeface="Trebuchet MS"/>
                <a:cs typeface="Trebuchet MS"/>
              </a:rPr>
              <a:t> </a:t>
            </a:r>
            <a:r>
              <a:rPr dirty="0" sz="3000" spc="-5">
                <a:latin typeface="Trebuchet MS"/>
                <a:cs typeface="Trebuchet MS"/>
              </a:rPr>
              <a:t>Legalidad.</a:t>
            </a:r>
            <a:endParaRPr sz="3000">
              <a:latin typeface="Trebuchet MS"/>
              <a:cs typeface="Trebuchet MS"/>
            </a:endParaRPr>
          </a:p>
          <a:p>
            <a:pPr marL="113030">
              <a:lnSpc>
                <a:spcPct val="100000"/>
              </a:lnSpc>
              <a:spcBef>
                <a:spcPts val="2940"/>
              </a:spcBef>
            </a:pPr>
            <a:r>
              <a:rPr dirty="0" sz="3000" spc="35">
                <a:latin typeface="Trebuchet MS"/>
                <a:cs typeface="Trebuchet MS"/>
              </a:rPr>
              <a:t>Prevención</a:t>
            </a:r>
            <a:r>
              <a:rPr dirty="0" sz="3000" spc="-114">
                <a:latin typeface="Trebuchet MS"/>
                <a:cs typeface="Trebuchet MS"/>
              </a:rPr>
              <a:t> </a:t>
            </a:r>
            <a:r>
              <a:rPr dirty="0" sz="3000" spc="50">
                <a:latin typeface="Trebuchet MS"/>
                <a:cs typeface="Trebuchet MS"/>
              </a:rPr>
              <a:t>Social</a:t>
            </a:r>
            <a:r>
              <a:rPr dirty="0" sz="3000" spc="-114">
                <a:latin typeface="Trebuchet MS"/>
                <a:cs typeface="Trebuchet MS"/>
              </a:rPr>
              <a:t> </a:t>
            </a:r>
            <a:r>
              <a:rPr dirty="0" sz="3000" spc="35">
                <a:latin typeface="Trebuchet MS"/>
                <a:cs typeface="Trebuchet MS"/>
              </a:rPr>
              <a:t>del</a:t>
            </a:r>
            <a:r>
              <a:rPr dirty="0" sz="3000" spc="-114">
                <a:latin typeface="Trebuchet MS"/>
                <a:cs typeface="Trebuchet MS"/>
              </a:rPr>
              <a:t> </a:t>
            </a:r>
            <a:r>
              <a:rPr dirty="0" sz="3000" spc="-40">
                <a:latin typeface="Trebuchet MS"/>
                <a:cs typeface="Trebuchet MS"/>
              </a:rPr>
              <a:t>Delito.</a:t>
            </a:r>
            <a:endParaRPr sz="3000">
              <a:latin typeface="Trebuchet MS"/>
              <a:cs typeface="Trebuchet MS"/>
            </a:endParaRPr>
          </a:p>
        </p:txBody>
      </p:sp>
      <p:pic>
        <p:nvPicPr>
          <p:cNvPr id="19" name="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311722" y="5766068"/>
            <a:ext cx="114300" cy="114299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311722" y="7023368"/>
            <a:ext cx="114300" cy="114299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311722" y="8280668"/>
            <a:ext cx="114300" cy="11429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3599794" cy="2181860"/>
          </a:xfrm>
          <a:custGeom>
            <a:avLst/>
            <a:gdLst/>
            <a:ahLst/>
            <a:cxnLst/>
            <a:rect l="l" t="t" r="r" b="b"/>
            <a:pathLst>
              <a:path w="13599794" h="2181860">
                <a:moveTo>
                  <a:pt x="0" y="0"/>
                </a:moveTo>
                <a:lnTo>
                  <a:pt x="13599519" y="0"/>
                </a:lnTo>
                <a:lnTo>
                  <a:pt x="12340655" y="2181590"/>
                </a:lnTo>
                <a:lnTo>
                  <a:pt x="95201" y="2181590"/>
                </a:lnTo>
                <a:lnTo>
                  <a:pt x="0" y="2016606"/>
                </a:lnTo>
                <a:lnTo>
                  <a:pt x="0" y="0"/>
                </a:lnTo>
                <a:close/>
              </a:path>
            </a:pathLst>
          </a:custGeom>
          <a:solidFill>
            <a:srgbClr val="1736B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6392" y="585850"/>
            <a:ext cx="8003540" cy="787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10"/>
              <a:t>C</a:t>
            </a:r>
            <a:r>
              <a:rPr dirty="0" spc="70"/>
              <a:t>I</a:t>
            </a:r>
            <a:r>
              <a:rPr dirty="0" spc="-125"/>
              <a:t>U</a:t>
            </a:r>
            <a:r>
              <a:rPr dirty="0" spc="30"/>
              <a:t>D</a:t>
            </a:r>
            <a:r>
              <a:rPr dirty="0" spc="-245"/>
              <a:t>A</a:t>
            </a:r>
            <a:r>
              <a:rPr dirty="0" spc="35"/>
              <a:t>D</a:t>
            </a:r>
            <a:r>
              <a:rPr dirty="0" spc="-290"/>
              <a:t> </a:t>
            </a:r>
            <a:r>
              <a:rPr dirty="0" spc="30"/>
              <a:t>D</a:t>
            </a:r>
            <a:r>
              <a:rPr dirty="0" spc="-210"/>
              <a:t>E</a:t>
            </a:r>
            <a:r>
              <a:rPr dirty="0" spc="-220"/>
              <a:t>L</a:t>
            </a:r>
            <a:r>
              <a:rPr dirty="0" spc="-290"/>
              <a:t> </a:t>
            </a:r>
            <a:r>
              <a:rPr dirty="0" spc="-210"/>
              <a:t>C</a:t>
            </a:r>
            <a:r>
              <a:rPr dirty="0" spc="-70"/>
              <a:t>O</a:t>
            </a:r>
            <a:r>
              <a:rPr dirty="0" spc="-5"/>
              <a:t>N</a:t>
            </a:r>
            <a:r>
              <a:rPr dirty="0" spc="-70"/>
              <a:t>O</a:t>
            </a:r>
            <a:r>
              <a:rPr dirty="0" spc="-210"/>
              <a:t>C</a:t>
            </a:r>
            <a:r>
              <a:rPr dirty="0" spc="70"/>
              <a:t>I</a:t>
            </a:r>
            <a:r>
              <a:rPr dirty="0" spc="185"/>
              <a:t>M</a:t>
            </a:r>
            <a:r>
              <a:rPr dirty="0" spc="70"/>
              <a:t>I</a:t>
            </a:r>
            <a:r>
              <a:rPr dirty="0" spc="-210"/>
              <a:t>E</a:t>
            </a:r>
            <a:r>
              <a:rPr dirty="0" spc="-5"/>
              <a:t>N</a:t>
            </a:r>
            <a:r>
              <a:rPr dirty="0" spc="-395"/>
              <a:t>T</a:t>
            </a:r>
            <a:r>
              <a:rPr dirty="0" spc="-65"/>
              <a:t>O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8826131"/>
            <a:ext cx="2057399" cy="1457324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2164880" y="0"/>
            <a:ext cx="16123285" cy="10287000"/>
            <a:chOff x="2164880" y="0"/>
            <a:chExt cx="16123285" cy="10287000"/>
          </a:xfrm>
        </p:grpSpPr>
        <p:sp>
          <p:nvSpPr>
            <p:cNvPr id="6" name="object 6"/>
            <p:cNvSpPr/>
            <p:nvPr/>
          </p:nvSpPr>
          <p:spPr>
            <a:xfrm>
              <a:off x="12958146" y="0"/>
              <a:ext cx="3237865" cy="2176780"/>
            </a:xfrm>
            <a:custGeom>
              <a:avLst/>
              <a:gdLst/>
              <a:ahLst/>
              <a:cxnLst/>
              <a:rect l="l" t="t" r="r" b="b"/>
              <a:pathLst>
                <a:path w="3237865" h="2176780">
                  <a:moveTo>
                    <a:pt x="3237401" y="0"/>
                  </a:moveTo>
                  <a:lnTo>
                    <a:pt x="631960" y="0"/>
                  </a:lnTo>
                  <a:lnTo>
                    <a:pt x="438788" y="334327"/>
                  </a:lnTo>
                  <a:lnTo>
                    <a:pt x="0" y="1092397"/>
                  </a:lnTo>
                  <a:lnTo>
                    <a:pt x="627647" y="2176443"/>
                  </a:lnTo>
                  <a:lnTo>
                    <a:pt x="1978281" y="2176443"/>
                  </a:lnTo>
                  <a:lnTo>
                    <a:pt x="2380193" y="1482218"/>
                  </a:lnTo>
                  <a:lnTo>
                    <a:pt x="2380492" y="1482218"/>
                  </a:lnTo>
                  <a:lnTo>
                    <a:pt x="3237401" y="0"/>
                  </a:lnTo>
                  <a:close/>
                </a:path>
                <a:path w="3237865" h="2176780">
                  <a:moveTo>
                    <a:pt x="2380492" y="1482218"/>
                  </a:moveTo>
                  <a:lnTo>
                    <a:pt x="2380193" y="1482218"/>
                  </a:lnTo>
                  <a:lnTo>
                    <a:pt x="2380382" y="1482407"/>
                  </a:lnTo>
                  <a:lnTo>
                    <a:pt x="2380492" y="1482218"/>
                  </a:lnTo>
                  <a:close/>
                </a:path>
              </a:pathLst>
            </a:custGeom>
            <a:solidFill>
              <a:srgbClr val="D4171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5563983" y="0"/>
              <a:ext cx="2724150" cy="2176780"/>
            </a:xfrm>
            <a:custGeom>
              <a:avLst/>
              <a:gdLst/>
              <a:ahLst/>
              <a:cxnLst/>
              <a:rect l="l" t="t" r="r" b="b"/>
              <a:pathLst>
                <a:path w="2724150" h="2176780">
                  <a:moveTo>
                    <a:pt x="2724017" y="0"/>
                  </a:moveTo>
                  <a:lnTo>
                    <a:pt x="632482" y="0"/>
                  </a:lnTo>
                  <a:lnTo>
                    <a:pt x="0" y="1092397"/>
                  </a:lnTo>
                  <a:lnTo>
                    <a:pt x="627647" y="2176443"/>
                  </a:lnTo>
                  <a:lnTo>
                    <a:pt x="1978282" y="2176443"/>
                  </a:lnTo>
                  <a:lnTo>
                    <a:pt x="2348756" y="1536528"/>
                  </a:lnTo>
                  <a:lnTo>
                    <a:pt x="2352241" y="1536528"/>
                  </a:lnTo>
                  <a:lnTo>
                    <a:pt x="2724017" y="892061"/>
                  </a:lnTo>
                  <a:lnTo>
                    <a:pt x="2724017" y="0"/>
                  </a:lnTo>
                  <a:close/>
                </a:path>
                <a:path w="2724150" h="2176780">
                  <a:moveTo>
                    <a:pt x="2352241" y="1536528"/>
                  </a:moveTo>
                  <a:lnTo>
                    <a:pt x="2348756" y="1536528"/>
                  </a:lnTo>
                  <a:lnTo>
                    <a:pt x="2351313" y="1538136"/>
                  </a:lnTo>
                  <a:lnTo>
                    <a:pt x="2352241" y="1536528"/>
                  </a:lnTo>
                  <a:close/>
                </a:path>
              </a:pathLst>
            </a:custGeom>
            <a:solidFill>
              <a:srgbClr val="1736B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164880" y="2172127"/>
              <a:ext cx="13954124" cy="8114872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1"/>
            <a:ext cx="12886055" cy="1028700"/>
          </a:xfrm>
          <a:custGeom>
            <a:avLst/>
            <a:gdLst/>
            <a:ahLst/>
            <a:cxnLst/>
            <a:rect l="l" t="t" r="r" b="b"/>
            <a:pathLst>
              <a:path w="12886055" h="1028700">
                <a:moveTo>
                  <a:pt x="0" y="0"/>
                </a:moveTo>
                <a:lnTo>
                  <a:pt x="12885990" y="0"/>
                </a:lnTo>
                <a:lnTo>
                  <a:pt x="12292425" y="1028639"/>
                </a:lnTo>
                <a:lnTo>
                  <a:pt x="46971" y="1028639"/>
                </a:lnTo>
                <a:lnTo>
                  <a:pt x="0" y="947238"/>
                </a:lnTo>
                <a:lnTo>
                  <a:pt x="0" y="0"/>
                </a:lnTo>
                <a:close/>
              </a:path>
            </a:pathLst>
          </a:custGeom>
          <a:solidFill>
            <a:srgbClr val="1736B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9935" y="50864"/>
            <a:ext cx="11380470" cy="787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35"/>
              <a:t>P</a:t>
            </a:r>
            <a:r>
              <a:rPr dirty="0" spc="10"/>
              <a:t>R</a:t>
            </a:r>
            <a:r>
              <a:rPr dirty="0" spc="-70"/>
              <a:t>O</a:t>
            </a:r>
            <a:r>
              <a:rPr dirty="0" spc="-160"/>
              <a:t>G</a:t>
            </a:r>
            <a:r>
              <a:rPr dirty="0" spc="10"/>
              <a:t>R</a:t>
            </a:r>
            <a:r>
              <a:rPr dirty="0" spc="-245"/>
              <a:t>A</a:t>
            </a:r>
            <a:r>
              <a:rPr dirty="0" spc="185"/>
              <a:t>M</a:t>
            </a:r>
            <a:r>
              <a:rPr dirty="0" spc="-240"/>
              <a:t>A</a:t>
            </a:r>
            <a:r>
              <a:rPr dirty="0" spc="-290"/>
              <a:t> </a:t>
            </a:r>
            <a:r>
              <a:rPr dirty="0" spc="185"/>
              <a:t>M</a:t>
            </a:r>
            <a:r>
              <a:rPr dirty="0" spc="-125"/>
              <a:t>U</a:t>
            </a:r>
            <a:r>
              <a:rPr dirty="0" spc="-5"/>
              <a:t>N</a:t>
            </a:r>
            <a:r>
              <a:rPr dirty="0" spc="70"/>
              <a:t>I</a:t>
            </a:r>
            <a:r>
              <a:rPr dirty="0" spc="-210"/>
              <a:t>C</a:t>
            </a:r>
            <a:r>
              <a:rPr dirty="0" spc="70"/>
              <a:t>I</a:t>
            </a:r>
            <a:r>
              <a:rPr dirty="0" spc="35"/>
              <a:t>P</a:t>
            </a:r>
            <a:r>
              <a:rPr dirty="0" spc="-245"/>
              <a:t>A</a:t>
            </a:r>
            <a:r>
              <a:rPr dirty="0" spc="-220"/>
              <a:t>L</a:t>
            </a:r>
            <a:r>
              <a:rPr dirty="0" spc="-290"/>
              <a:t> </a:t>
            </a:r>
            <a:r>
              <a:rPr dirty="0" spc="30"/>
              <a:t>D</a:t>
            </a:r>
            <a:r>
              <a:rPr dirty="0" spc="-204"/>
              <a:t>E</a:t>
            </a:r>
            <a:r>
              <a:rPr dirty="0" spc="-290"/>
              <a:t> </a:t>
            </a:r>
            <a:r>
              <a:rPr dirty="0" spc="-225"/>
              <a:t>L</a:t>
            </a:r>
            <a:r>
              <a:rPr dirty="0" spc="-240"/>
              <a:t>A</a:t>
            </a:r>
            <a:r>
              <a:rPr dirty="0" spc="-290"/>
              <a:t> </a:t>
            </a:r>
            <a:r>
              <a:rPr dirty="0" spc="-1100"/>
              <a:t>J</a:t>
            </a:r>
            <a:r>
              <a:rPr dirty="0" spc="-125"/>
              <a:t>U</a:t>
            </a:r>
            <a:r>
              <a:rPr dirty="0" spc="-280"/>
              <a:t>V</a:t>
            </a:r>
            <a:r>
              <a:rPr dirty="0" spc="-210"/>
              <a:t>E</a:t>
            </a:r>
            <a:r>
              <a:rPr dirty="0" spc="-5"/>
              <a:t>N</a:t>
            </a:r>
            <a:r>
              <a:rPr dirty="0" spc="-395"/>
              <a:t>T</a:t>
            </a:r>
            <a:r>
              <a:rPr dirty="0" spc="-125"/>
              <a:t>U</a:t>
            </a:r>
            <a:r>
              <a:rPr dirty="0" spc="35"/>
              <a:t>D</a:t>
            </a:r>
          </a:p>
        </p:txBody>
      </p:sp>
      <p:sp>
        <p:nvSpPr>
          <p:cNvPr id="4" name="object 4"/>
          <p:cNvSpPr/>
          <p:nvPr/>
        </p:nvSpPr>
        <p:spPr>
          <a:xfrm>
            <a:off x="12944978" y="0"/>
            <a:ext cx="2536190" cy="1023619"/>
          </a:xfrm>
          <a:custGeom>
            <a:avLst/>
            <a:gdLst/>
            <a:ahLst/>
            <a:cxnLst/>
            <a:rect l="l" t="t" r="r" b="b"/>
            <a:pathLst>
              <a:path w="2536190" h="1023619">
                <a:moveTo>
                  <a:pt x="2535789" y="0"/>
                </a:moveTo>
                <a:lnTo>
                  <a:pt x="0" y="0"/>
                </a:lnTo>
                <a:lnTo>
                  <a:pt x="592587" y="1023491"/>
                </a:lnTo>
                <a:lnTo>
                  <a:pt x="1943221" y="1023491"/>
                </a:lnTo>
                <a:lnTo>
                  <a:pt x="2345133" y="329266"/>
                </a:lnTo>
                <a:lnTo>
                  <a:pt x="2345431" y="329266"/>
                </a:lnTo>
                <a:lnTo>
                  <a:pt x="2535789" y="0"/>
                </a:lnTo>
                <a:close/>
              </a:path>
              <a:path w="2536190" h="1023619">
                <a:moveTo>
                  <a:pt x="2345431" y="329266"/>
                </a:moveTo>
                <a:lnTo>
                  <a:pt x="2345133" y="329266"/>
                </a:lnTo>
                <a:lnTo>
                  <a:pt x="2345322" y="329455"/>
                </a:lnTo>
                <a:lnTo>
                  <a:pt x="2345431" y="329266"/>
                </a:lnTo>
                <a:close/>
              </a:path>
            </a:pathLst>
          </a:custGeom>
          <a:solidFill>
            <a:srgbClr val="D4171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550815" y="0"/>
            <a:ext cx="2538730" cy="1023619"/>
          </a:xfrm>
          <a:custGeom>
            <a:avLst/>
            <a:gdLst/>
            <a:ahLst/>
            <a:cxnLst/>
            <a:rect l="l" t="t" r="r" b="b"/>
            <a:pathLst>
              <a:path w="2538730" h="1023619">
                <a:moveTo>
                  <a:pt x="2538456" y="0"/>
                </a:moveTo>
                <a:lnTo>
                  <a:pt x="0" y="0"/>
                </a:lnTo>
                <a:lnTo>
                  <a:pt x="592587" y="1023491"/>
                </a:lnTo>
                <a:lnTo>
                  <a:pt x="1943221" y="1023491"/>
                </a:lnTo>
                <a:lnTo>
                  <a:pt x="2313696" y="383576"/>
                </a:lnTo>
                <a:lnTo>
                  <a:pt x="2317180" y="383576"/>
                </a:lnTo>
                <a:lnTo>
                  <a:pt x="2538456" y="0"/>
                </a:lnTo>
                <a:close/>
              </a:path>
              <a:path w="2538730" h="1023619">
                <a:moveTo>
                  <a:pt x="2317180" y="383576"/>
                </a:moveTo>
                <a:lnTo>
                  <a:pt x="2313696" y="383576"/>
                </a:lnTo>
                <a:lnTo>
                  <a:pt x="2316253" y="385184"/>
                </a:lnTo>
                <a:lnTo>
                  <a:pt x="2317180" y="383576"/>
                </a:lnTo>
                <a:close/>
              </a:path>
            </a:pathLst>
          </a:custGeom>
          <a:solidFill>
            <a:srgbClr val="1736B1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8826131"/>
            <a:ext cx="2057399" cy="145732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59752" y="1078655"/>
            <a:ext cx="5443830" cy="907513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695063" y="1131761"/>
            <a:ext cx="5602363" cy="9086530"/>
          </a:xfrm>
          <a:prstGeom prst="rect">
            <a:avLst/>
          </a:prstGeom>
        </p:spPr>
      </p:pic>
      <p:sp>
        <p:nvSpPr>
          <p:cNvPr id="9" name="object 9"/>
          <p:cNvSpPr/>
          <p:nvPr/>
        </p:nvSpPr>
        <p:spPr>
          <a:xfrm>
            <a:off x="8399619" y="4949907"/>
            <a:ext cx="2272030" cy="2578100"/>
          </a:xfrm>
          <a:custGeom>
            <a:avLst/>
            <a:gdLst/>
            <a:ahLst/>
            <a:cxnLst/>
            <a:rect l="l" t="t" r="r" b="b"/>
            <a:pathLst>
              <a:path w="2272029" h="2578100">
                <a:moveTo>
                  <a:pt x="1605470" y="888999"/>
                </a:moveTo>
                <a:lnTo>
                  <a:pt x="1409772" y="888999"/>
                </a:lnTo>
                <a:lnTo>
                  <a:pt x="1363623" y="876299"/>
                </a:lnTo>
                <a:lnTo>
                  <a:pt x="1320288" y="850899"/>
                </a:lnTo>
                <a:lnTo>
                  <a:pt x="1312739" y="800099"/>
                </a:lnTo>
                <a:lnTo>
                  <a:pt x="1300535" y="749299"/>
                </a:lnTo>
                <a:lnTo>
                  <a:pt x="1283907" y="711199"/>
                </a:lnTo>
                <a:lnTo>
                  <a:pt x="1263087" y="660399"/>
                </a:lnTo>
                <a:lnTo>
                  <a:pt x="1238306" y="609599"/>
                </a:lnTo>
                <a:lnTo>
                  <a:pt x="1209795" y="571499"/>
                </a:lnTo>
                <a:lnTo>
                  <a:pt x="1177787" y="533399"/>
                </a:lnTo>
                <a:lnTo>
                  <a:pt x="1142512" y="495299"/>
                </a:lnTo>
                <a:lnTo>
                  <a:pt x="1104202" y="469899"/>
                </a:lnTo>
                <a:lnTo>
                  <a:pt x="1063089" y="444499"/>
                </a:lnTo>
                <a:lnTo>
                  <a:pt x="1065728" y="393699"/>
                </a:lnTo>
                <a:lnTo>
                  <a:pt x="1073458" y="342899"/>
                </a:lnTo>
                <a:lnTo>
                  <a:pt x="1085996" y="304799"/>
                </a:lnTo>
                <a:lnTo>
                  <a:pt x="1103062" y="253999"/>
                </a:lnTo>
                <a:lnTo>
                  <a:pt x="1124372" y="215899"/>
                </a:lnTo>
                <a:lnTo>
                  <a:pt x="1149645" y="177799"/>
                </a:lnTo>
                <a:lnTo>
                  <a:pt x="1178598" y="139699"/>
                </a:lnTo>
                <a:lnTo>
                  <a:pt x="1210951" y="114299"/>
                </a:lnTo>
                <a:lnTo>
                  <a:pt x="1246420" y="76199"/>
                </a:lnTo>
                <a:lnTo>
                  <a:pt x="1284724" y="50799"/>
                </a:lnTo>
                <a:lnTo>
                  <a:pt x="1325582" y="38099"/>
                </a:lnTo>
                <a:lnTo>
                  <a:pt x="1368710" y="12699"/>
                </a:lnTo>
                <a:lnTo>
                  <a:pt x="1413827" y="0"/>
                </a:lnTo>
                <a:lnTo>
                  <a:pt x="1605470" y="0"/>
                </a:lnTo>
                <a:lnTo>
                  <a:pt x="1651183" y="12699"/>
                </a:lnTo>
                <a:lnTo>
                  <a:pt x="1694815" y="38099"/>
                </a:lnTo>
                <a:lnTo>
                  <a:pt x="1736093" y="50799"/>
                </a:lnTo>
                <a:lnTo>
                  <a:pt x="1774741" y="76199"/>
                </a:lnTo>
                <a:lnTo>
                  <a:pt x="1810486" y="114299"/>
                </a:lnTo>
                <a:lnTo>
                  <a:pt x="1843053" y="139699"/>
                </a:lnTo>
                <a:lnTo>
                  <a:pt x="1872168" y="177799"/>
                </a:lnTo>
                <a:lnTo>
                  <a:pt x="1897557" y="215899"/>
                </a:lnTo>
                <a:lnTo>
                  <a:pt x="1918944" y="253999"/>
                </a:lnTo>
                <a:lnTo>
                  <a:pt x="1936057" y="304799"/>
                </a:lnTo>
                <a:lnTo>
                  <a:pt x="1948619" y="342899"/>
                </a:lnTo>
                <a:lnTo>
                  <a:pt x="1956358" y="393699"/>
                </a:lnTo>
                <a:lnTo>
                  <a:pt x="1958999" y="444499"/>
                </a:lnTo>
                <a:lnTo>
                  <a:pt x="1956358" y="495299"/>
                </a:lnTo>
                <a:lnTo>
                  <a:pt x="1948619" y="546099"/>
                </a:lnTo>
                <a:lnTo>
                  <a:pt x="1936057" y="584199"/>
                </a:lnTo>
                <a:lnTo>
                  <a:pt x="1918944" y="634999"/>
                </a:lnTo>
                <a:lnTo>
                  <a:pt x="1897557" y="673099"/>
                </a:lnTo>
                <a:lnTo>
                  <a:pt x="1872168" y="711199"/>
                </a:lnTo>
                <a:lnTo>
                  <a:pt x="1843053" y="749299"/>
                </a:lnTo>
                <a:lnTo>
                  <a:pt x="1810486" y="774699"/>
                </a:lnTo>
                <a:lnTo>
                  <a:pt x="1774741" y="812799"/>
                </a:lnTo>
                <a:lnTo>
                  <a:pt x="1736093" y="838199"/>
                </a:lnTo>
                <a:lnTo>
                  <a:pt x="1694815" y="850899"/>
                </a:lnTo>
                <a:lnTo>
                  <a:pt x="1651183" y="876299"/>
                </a:lnTo>
                <a:lnTo>
                  <a:pt x="1605470" y="888999"/>
                </a:lnTo>
                <a:close/>
              </a:path>
              <a:path w="2272029" h="2578100">
                <a:moveTo>
                  <a:pt x="816361" y="1358899"/>
                </a:moveTo>
                <a:lnTo>
                  <a:pt x="718259" y="1358899"/>
                </a:lnTo>
                <a:lnTo>
                  <a:pt x="670740" y="1346199"/>
                </a:lnTo>
                <a:lnTo>
                  <a:pt x="625027" y="1333499"/>
                </a:lnTo>
                <a:lnTo>
                  <a:pt x="581395" y="1320799"/>
                </a:lnTo>
                <a:lnTo>
                  <a:pt x="540117" y="1295399"/>
                </a:lnTo>
                <a:lnTo>
                  <a:pt x="501469" y="1269999"/>
                </a:lnTo>
                <a:lnTo>
                  <a:pt x="465724" y="1244599"/>
                </a:lnTo>
                <a:lnTo>
                  <a:pt x="433157" y="1206499"/>
                </a:lnTo>
                <a:lnTo>
                  <a:pt x="404042" y="1181099"/>
                </a:lnTo>
                <a:lnTo>
                  <a:pt x="378653" y="1130299"/>
                </a:lnTo>
                <a:lnTo>
                  <a:pt x="357266" y="1092199"/>
                </a:lnTo>
                <a:lnTo>
                  <a:pt x="340154" y="1054099"/>
                </a:lnTo>
                <a:lnTo>
                  <a:pt x="327591" y="1003299"/>
                </a:lnTo>
                <a:lnTo>
                  <a:pt x="319852" y="952499"/>
                </a:lnTo>
                <a:lnTo>
                  <a:pt x="317211" y="914399"/>
                </a:lnTo>
                <a:lnTo>
                  <a:pt x="319852" y="863599"/>
                </a:lnTo>
                <a:lnTo>
                  <a:pt x="327591" y="812799"/>
                </a:lnTo>
                <a:lnTo>
                  <a:pt x="340154" y="761999"/>
                </a:lnTo>
                <a:lnTo>
                  <a:pt x="357266" y="723899"/>
                </a:lnTo>
                <a:lnTo>
                  <a:pt x="378653" y="685799"/>
                </a:lnTo>
                <a:lnTo>
                  <a:pt x="404042" y="647699"/>
                </a:lnTo>
                <a:lnTo>
                  <a:pt x="433157" y="609599"/>
                </a:lnTo>
                <a:lnTo>
                  <a:pt x="465724" y="571499"/>
                </a:lnTo>
                <a:lnTo>
                  <a:pt x="501469" y="546099"/>
                </a:lnTo>
                <a:lnTo>
                  <a:pt x="540117" y="520699"/>
                </a:lnTo>
                <a:lnTo>
                  <a:pt x="581395" y="495299"/>
                </a:lnTo>
                <a:lnTo>
                  <a:pt x="625027" y="482599"/>
                </a:lnTo>
                <a:lnTo>
                  <a:pt x="670740" y="469899"/>
                </a:lnTo>
                <a:lnTo>
                  <a:pt x="718259" y="457199"/>
                </a:lnTo>
                <a:lnTo>
                  <a:pt x="816361" y="457199"/>
                </a:lnTo>
                <a:lnTo>
                  <a:pt x="863879" y="469899"/>
                </a:lnTo>
                <a:lnTo>
                  <a:pt x="909592" y="482599"/>
                </a:lnTo>
                <a:lnTo>
                  <a:pt x="953225" y="495299"/>
                </a:lnTo>
                <a:lnTo>
                  <a:pt x="994502" y="520699"/>
                </a:lnTo>
                <a:lnTo>
                  <a:pt x="1033151" y="546099"/>
                </a:lnTo>
                <a:lnTo>
                  <a:pt x="1068896" y="571499"/>
                </a:lnTo>
                <a:lnTo>
                  <a:pt x="1101463" y="609599"/>
                </a:lnTo>
                <a:lnTo>
                  <a:pt x="1130578" y="647699"/>
                </a:lnTo>
                <a:lnTo>
                  <a:pt x="1155966" y="685799"/>
                </a:lnTo>
                <a:lnTo>
                  <a:pt x="1177354" y="723899"/>
                </a:lnTo>
                <a:lnTo>
                  <a:pt x="1194466" y="761999"/>
                </a:lnTo>
                <a:lnTo>
                  <a:pt x="1207029" y="812799"/>
                </a:lnTo>
                <a:lnTo>
                  <a:pt x="1214768" y="863599"/>
                </a:lnTo>
                <a:lnTo>
                  <a:pt x="1217408" y="914399"/>
                </a:lnTo>
                <a:lnTo>
                  <a:pt x="1214768" y="952499"/>
                </a:lnTo>
                <a:lnTo>
                  <a:pt x="1207029" y="1003299"/>
                </a:lnTo>
                <a:lnTo>
                  <a:pt x="1194466" y="1054099"/>
                </a:lnTo>
                <a:lnTo>
                  <a:pt x="1177354" y="1092199"/>
                </a:lnTo>
                <a:lnTo>
                  <a:pt x="1155966" y="1130299"/>
                </a:lnTo>
                <a:lnTo>
                  <a:pt x="1130578" y="1181099"/>
                </a:lnTo>
                <a:lnTo>
                  <a:pt x="1101463" y="1206499"/>
                </a:lnTo>
                <a:lnTo>
                  <a:pt x="1068896" y="1244599"/>
                </a:lnTo>
                <a:lnTo>
                  <a:pt x="1033151" y="1269999"/>
                </a:lnTo>
                <a:lnTo>
                  <a:pt x="994502" y="1295399"/>
                </a:lnTo>
                <a:lnTo>
                  <a:pt x="953225" y="1320799"/>
                </a:lnTo>
                <a:lnTo>
                  <a:pt x="909592" y="1333499"/>
                </a:lnTo>
                <a:lnTo>
                  <a:pt x="863879" y="1346199"/>
                </a:lnTo>
                <a:lnTo>
                  <a:pt x="816361" y="1358899"/>
                </a:lnTo>
                <a:close/>
              </a:path>
              <a:path w="2272029" h="2578100">
                <a:moveTo>
                  <a:pt x="1508901" y="901699"/>
                </a:moveTo>
                <a:lnTo>
                  <a:pt x="1458331" y="888999"/>
                </a:lnTo>
                <a:lnTo>
                  <a:pt x="1557951" y="888999"/>
                </a:lnTo>
                <a:lnTo>
                  <a:pt x="1508901" y="901699"/>
                </a:lnTo>
                <a:close/>
              </a:path>
              <a:path w="2272029" h="2578100">
                <a:moveTo>
                  <a:pt x="1637500" y="2108199"/>
                </a:moveTo>
                <a:lnTo>
                  <a:pt x="1637500" y="1968499"/>
                </a:lnTo>
                <a:lnTo>
                  <a:pt x="1635617" y="1917699"/>
                </a:lnTo>
                <a:lnTo>
                  <a:pt x="1630056" y="1866899"/>
                </a:lnTo>
                <a:lnTo>
                  <a:pt x="1620949" y="1816099"/>
                </a:lnTo>
                <a:lnTo>
                  <a:pt x="1608428" y="1765299"/>
                </a:lnTo>
                <a:lnTo>
                  <a:pt x="1592627" y="1727199"/>
                </a:lnTo>
                <a:lnTo>
                  <a:pt x="1573676" y="1676399"/>
                </a:lnTo>
                <a:lnTo>
                  <a:pt x="1551710" y="1638299"/>
                </a:lnTo>
                <a:lnTo>
                  <a:pt x="1526858" y="1587499"/>
                </a:lnTo>
                <a:lnTo>
                  <a:pt x="1499255" y="1549399"/>
                </a:lnTo>
                <a:lnTo>
                  <a:pt x="1469033" y="1523999"/>
                </a:lnTo>
                <a:lnTo>
                  <a:pt x="1436323" y="1485899"/>
                </a:lnTo>
                <a:lnTo>
                  <a:pt x="1401258" y="1447799"/>
                </a:lnTo>
                <a:lnTo>
                  <a:pt x="1363970" y="1422399"/>
                </a:lnTo>
                <a:lnTo>
                  <a:pt x="1324592" y="1396999"/>
                </a:lnTo>
                <a:lnTo>
                  <a:pt x="1283256" y="1371599"/>
                </a:lnTo>
                <a:lnTo>
                  <a:pt x="1240094" y="1346199"/>
                </a:lnTo>
                <a:lnTo>
                  <a:pt x="1195238" y="1333499"/>
                </a:lnTo>
                <a:lnTo>
                  <a:pt x="1148822" y="1308099"/>
                </a:lnTo>
                <a:lnTo>
                  <a:pt x="1181657" y="1282699"/>
                </a:lnTo>
                <a:lnTo>
                  <a:pt x="1211458" y="1244599"/>
                </a:lnTo>
                <a:lnTo>
                  <a:pt x="1238048" y="1206499"/>
                </a:lnTo>
                <a:lnTo>
                  <a:pt x="1261251" y="1155699"/>
                </a:lnTo>
                <a:lnTo>
                  <a:pt x="1280891" y="1117599"/>
                </a:lnTo>
                <a:lnTo>
                  <a:pt x="1296791" y="1066799"/>
                </a:lnTo>
                <a:lnTo>
                  <a:pt x="1308774" y="1028699"/>
                </a:lnTo>
                <a:lnTo>
                  <a:pt x="1316666" y="977899"/>
                </a:lnTo>
                <a:lnTo>
                  <a:pt x="1320288" y="927099"/>
                </a:lnTo>
                <a:lnTo>
                  <a:pt x="1790679" y="927099"/>
                </a:lnTo>
                <a:lnTo>
                  <a:pt x="1879061" y="952499"/>
                </a:lnTo>
                <a:lnTo>
                  <a:pt x="1921088" y="965199"/>
                </a:lnTo>
                <a:lnTo>
                  <a:pt x="1961476" y="990599"/>
                </a:lnTo>
                <a:lnTo>
                  <a:pt x="2000076" y="1015999"/>
                </a:lnTo>
                <a:lnTo>
                  <a:pt x="2036741" y="1041399"/>
                </a:lnTo>
                <a:lnTo>
                  <a:pt x="2071323" y="1066799"/>
                </a:lnTo>
                <a:lnTo>
                  <a:pt x="2103673" y="1092199"/>
                </a:lnTo>
                <a:lnTo>
                  <a:pt x="2133644" y="1130299"/>
                </a:lnTo>
                <a:lnTo>
                  <a:pt x="2161088" y="1155699"/>
                </a:lnTo>
                <a:lnTo>
                  <a:pt x="2185858" y="1193799"/>
                </a:lnTo>
                <a:lnTo>
                  <a:pt x="2207804" y="1231899"/>
                </a:lnTo>
                <a:lnTo>
                  <a:pt x="2226780" y="1282699"/>
                </a:lnTo>
                <a:lnTo>
                  <a:pt x="2242638" y="1320799"/>
                </a:lnTo>
                <a:lnTo>
                  <a:pt x="2255229" y="1358899"/>
                </a:lnTo>
                <a:lnTo>
                  <a:pt x="2264405" y="1409699"/>
                </a:lnTo>
                <a:lnTo>
                  <a:pt x="2270020" y="1447799"/>
                </a:lnTo>
                <a:lnTo>
                  <a:pt x="2271924" y="1498599"/>
                </a:lnTo>
                <a:lnTo>
                  <a:pt x="2271924" y="1968499"/>
                </a:lnTo>
                <a:lnTo>
                  <a:pt x="2267637" y="1968499"/>
                </a:lnTo>
                <a:lnTo>
                  <a:pt x="2237631" y="1981199"/>
                </a:lnTo>
                <a:lnTo>
                  <a:pt x="2230243" y="1981199"/>
                </a:lnTo>
                <a:lnTo>
                  <a:pt x="2214610" y="1993899"/>
                </a:lnTo>
                <a:lnTo>
                  <a:pt x="2190880" y="2006599"/>
                </a:lnTo>
                <a:lnTo>
                  <a:pt x="2119723" y="2031999"/>
                </a:lnTo>
                <a:lnTo>
                  <a:pt x="2072595" y="2044699"/>
                </a:lnTo>
                <a:lnTo>
                  <a:pt x="2017965" y="2057399"/>
                </a:lnTo>
                <a:lnTo>
                  <a:pt x="1955982" y="2070099"/>
                </a:lnTo>
                <a:lnTo>
                  <a:pt x="1886795" y="2082799"/>
                </a:lnTo>
                <a:lnTo>
                  <a:pt x="1810554" y="2095499"/>
                </a:lnTo>
                <a:lnTo>
                  <a:pt x="1727405" y="2095499"/>
                </a:lnTo>
                <a:lnTo>
                  <a:pt x="1637500" y="2108199"/>
                </a:lnTo>
                <a:close/>
              </a:path>
              <a:path w="2272029" h="2578100">
                <a:moveTo>
                  <a:pt x="1003029" y="1396999"/>
                </a:moveTo>
                <a:lnTo>
                  <a:pt x="527304" y="1396999"/>
                </a:lnTo>
                <a:lnTo>
                  <a:pt x="574411" y="1384299"/>
                </a:lnTo>
                <a:lnTo>
                  <a:pt x="955923" y="1384299"/>
                </a:lnTo>
                <a:lnTo>
                  <a:pt x="1003029" y="1396999"/>
                </a:lnTo>
                <a:close/>
              </a:path>
              <a:path w="2272029" h="2578100">
                <a:moveTo>
                  <a:pt x="1055519" y="2565399"/>
                </a:moveTo>
                <a:lnTo>
                  <a:pt x="548255" y="2565399"/>
                </a:lnTo>
                <a:lnTo>
                  <a:pt x="500763" y="2552699"/>
                </a:lnTo>
                <a:lnTo>
                  <a:pt x="452241" y="2552699"/>
                </a:lnTo>
                <a:lnTo>
                  <a:pt x="352208" y="2527299"/>
                </a:lnTo>
                <a:lnTo>
                  <a:pt x="300747" y="2527299"/>
                </a:lnTo>
                <a:lnTo>
                  <a:pt x="140890" y="2489199"/>
                </a:lnTo>
                <a:lnTo>
                  <a:pt x="85862" y="2463799"/>
                </a:lnTo>
                <a:lnTo>
                  <a:pt x="30006" y="2451099"/>
                </a:lnTo>
                <a:lnTo>
                  <a:pt x="0" y="2438399"/>
                </a:lnTo>
                <a:lnTo>
                  <a:pt x="0" y="1968499"/>
                </a:lnTo>
                <a:lnTo>
                  <a:pt x="1904" y="1917699"/>
                </a:lnTo>
                <a:lnTo>
                  <a:pt x="7518" y="1866899"/>
                </a:lnTo>
                <a:lnTo>
                  <a:pt x="16695" y="1828799"/>
                </a:lnTo>
                <a:lnTo>
                  <a:pt x="29286" y="1777999"/>
                </a:lnTo>
                <a:lnTo>
                  <a:pt x="45143" y="1739899"/>
                </a:lnTo>
                <a:lnTo>
                  <a:pt x="64119" y="1701799"/>
                </a:lnTo>
                <a:lnTo>
                  <a:pt x="86066" y="1663699"/>
                </a:lnTo>
                <a:lnTo>
                  <a:pt x="110835" y="1625599"/>
                </a:lnTo>
                <a:lnTo>
                  <a:pt x="138279" y="1587499"/>
                </a:lnTo>
                <a:lnTo>
                  <a:pt x="168251" y="1562099"/>
                </a:lnTo>
                <a:lnTo>
                  <a:pt x="200601" y="1523999"/>
                </a:lnTo>
                <a:lnTo>
                  <a:pt x="235182" y="1498599"/>
                </a:lnTo>
                <a:lnTo>
                  <a:pt x="271847" y="1473199"/>
                </a:lnTo>
                <a:lnTo>
                  <a:pt x="310447" y="1447799"/>
                </a:lnTo>
                <a:lnTo>
                  <a:pt x="350835" y="1435099"/>
                </a:lnTo>
                <a:lnTo>
                  <a:pt x="392862" y="1422399"/>
                </a:lnTo>
                <a:lnTo>
                  <a:pt x="481245" y="1396999"/>
                </a:lnTo>
                <a:lnTo>
                  <a:pt x="1049084" y="1396999"/>
                </a:lnTo>
                <a:lnTo>
                  <a:pt x="1137437" y="1422399"/>
                </a:lnTo>
                <a:lnTo>
                  <a:pt x="1179431" y="1435099"/>
                </a:lnTo>
                <a:lnTo>
                  <a:pt x="1219770" y="1447799"/>
                </a:lnTo>
                <a:lnTo>
                  <a:pt x="1258302" y="1473199"/>
                </a:lnTo>
                <a:lnTo>
                  <a:pt x="1294877" y="1498599"/>
                </a:lnTo>
                <a:lnTo>
                  <a:pt x="1329342" y="1523999"/>
                </a:lnTo>
                <a:lnTo>
                  <a:pt x="1361547" y="1562099"/>
                </a:lnTo>
                <a:lnTo>
                  <a:pt x="1391341" y="1587499"/>
                </a:lnTo>
                <a:lnTo>
                  <a:pt x="1418572" y="1625599"/>
                </a:lnTo>
                <a:lnTo>
                  <a:pt x="1443090" y="1663699"/>
                </a:lnTo>
                <a:lnTo>
                  <a:pt x="1464744" y="1701799"/>
                </a:lnTo>
                <a:lnTo>
                  <a:pt x="1483382" y="1739899"/>
                </a:lnTo>
                <a:lnTo>
                  <a:pt x="1498853" y="1777999"/>
                </a:lnTo>
                <a:lnTo>
                  <a:pt x="1511006" y="1828799"/>
                </a:lnTo>
                <a:lnTo>
                  <a:pt x="1519690" y="1866899"/>
                </a:lnTo>
                <a:lnTo>
                  <a:pt x="1524754" y="1917699"/>
                </a:lnTo>
                <a:lnTo>
                  <a:pt x="1526047" y="1968499"/>
                </a:lnTo>
                <a:lnTo>
                  <a:pt x="1526047" y="2425699"/>
                </a:lnTo>
                <a:lnTo>
                  <a:pt x="1521761" y="2425699"/>
                </a:lnTo>
                <a:lnTo>
                  <a:pt x="1491754" y="2451099"/>
                </a:lnTo>
                <a:lnTo>
                  <a:pt x="1470646" y="2451099"/>
                </a:lnTo>
                <a:lnTo>
                  <a:pt x="1449940" y="2463799"/>
                </a:lnTo>
                <a:lnTo>
                  <a:pt x="1422618" y="2476499"/>
                </a:lnTo>
                <a:lnTo>
                  <a:pt x="1348570" y="2501899"/>
                </a:lnTo>
                <a:lnTo>
                  <a:pt x="1302070" y="2514599"/>
                </a:lnTo>
                <a:lnTo>
                  <a:pt x="1249402" y="2527299"/>
                </a:lnTo>
                <a:lnTo>
                  <a:pt x="1190679" y="2539999"/>
                </a:lnTo>
                <a:lnTo>
                  <a:pt x="1126014" y="2552699"/>
                </a:lnTo>
                <a:lnTo>
                  <a:pt x="1055519" y="2565399"/>
                </a:lnTo>
                <a:close/>
              </a:path>
              <a:path w="2272029" h="2578100">
                <a:moveTo>
                  <a:pt x="897487" y="2578099"/>
                </a:moveTo>
                <a:lnTo>
                  <a:pt x="727424" y="2578099"/>
                </a:lnTo>
                <a:lnTo>
                  <a:pt x="684302" y="2565399"/>
                </a:lnTo>
                <a:lnTo>
                  <a:pt x="979305" y="2565399"/>
                </a:lnTo>
                <a:lnTo>
                  <a:pt x="897487" y="25780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042211"/>
            <a:ext cx="17303115" cy="9241790"/>
            <a:chOff x="0" y="1042211"/>
            <a:chExt cx="17303115" cy="924179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09106" y="1042211"/>
              <a:ext cx="16293772" cy="8955285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8826130"/>
              <a:ext cx="2057399" cy="145732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Adair Hernández Soto</dc:creator>
  <cp:keywords>DAFQ2PymD5c,BACoY0vM4hM</cp:keywords>
  <dc:title>Jovenes</dc:title>
  <dcterms:created xsi:type="dcterms:W3CDTF">2022-11-14T22:17:45Z</dcterms:created>
  <dcterms:modified xsi:type="dcterms:W3CDTF">2022-11-14T22:17:45Z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2022-11-12T00:00:00Z</vt:filetime>
  </property>
  <property fmtid="{D5CDD505-2E9C-101B-9397-08002B2CF9AE}" pid="3" name="Creator">
    <vt:lpwstr>Canva</vt:lpwstr>
  </property>
  <property fmtid="{D5CDD505-2E9C-101B-9397-08002B2CF9AE}" pid="4" name="LastSaved">
    <vt:filetime>2022-11-12T00:00:00Z</vt:filetime>
  </property>
</Properties>
</file>